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1" r:id="rId50"/>
    <p:sldId id="312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40" r:id="rId74"/>
    <p:sldId id="341" r:id="rId75"/>
    <p:sldId id="342" r:id="rId76"/>
    <p:sldId id="343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2" r:id="rId103"/>
    <p:sldId id="373" r:id="rId104"/>
    <p:sldId id="374" r:id="rId105"/>
    <p:sldId id="376" r:id="rId106"/>
    <p:sldId id="377" r:id="rId107"/>
    <p:sldId id="379" r:id="rId108"/>
    <p:sldId id="380" r:id="rId109"/>
  </p:sldIdLst>
  <p:sldSz cx="13716000" cy="13716000"/>
  <p:notesSz cx="13716000" cy="1371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186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8700" y="4251960"/>
            <a:ext cx="11658600" cy="2880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57400" y="7680960"/>
            <a:ext cx="9601200" cy="342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2A491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2A491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5800" y="3154680"/>
            <a:ext cx="596646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63740" y="3154680"/>
            <a:ext cx="5966460" cy="9052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716000" cy="137160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13716000" y="0"/>
                </a:moveTo>
                <a:lnTo>
                  <a:pt x="0" y="0"/>
                </a:lnTo>
                <a:lnTo>
                  <a:pt x="0" y="13716000"/>
                </a:lnTo>
                <a:lnTo>
                  <a:pt x="13716000" y="13716000"/>
                </a:lnTo>
                <a:lnTo>
                  <a:pt x="137160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2A491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81382" y="1012331"/>
            <a:ext cx="2075815" cy="1286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2A491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50559" y="3985257"/>
            <a:ext cx="9014881" cy="657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63440" y="12755880"/>
            <a:ext cx="438912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12755880"/>
            <a:ext cx="31546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75520" y="12755880"/>
            <a:ext cx="3154680" cy="68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4.jp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16.png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openxmlformats.org/officeDocument/2006/relationships/image" Target="../media/image30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88.jpg"/><Relationship Id="rId3" Type="http://schemas.openxmlformats.org/officeDocument/2006/relationships/image" Target="../media/image11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16.png"/><Relationship Id="rId9" Type="http://schemas.openxmlformats.org/officeDocument/2006/relationships/image" Target="../media/image164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89.jpg"/><Relationship Id="rId3" Type="http://schemas.openxmlformats.org/officeDocument/2006/relationships/image" Target="../media/image12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16.png"/><Relationship Id="rId9" Type="http://schemas.openxmlformats.org/officeDocument/2006/relationships/image" Target="../media/image164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0.jpg"/><Relationship Id="rId3" Type="http://schemas.openxmlformats.org/officeDocument/2006/relationships/image" Target="../media/image12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16.png"/><Relationship Id="rId9" Type="http://schemas.openxmlformats.org/officeDocument/2006/relationships/image" Target="../media/image16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1.jpg"/><Relationship Id="rId3" Type="http://schemas.openxmlformats.org/officeDocument/2006/relationships/image" Target="../media/image15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54.png"/><Relationship Id="rId9" Type="http://schemas.openxmlformats.org/officeDocument/2006/relationships/image" Target="../media/image169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2.jpg"/><Relationship Id="rId3" Type="http://schemas.openxmlformats.org/officeDocument/2006/relationships/image" Target="../media/image15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54.png"/><Relationship Id="rId9" Type="http://schemas.openxmlformats.org/officeDocument/2006/relationships/image" Target="../media/image169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2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20.png"/><Relationship Id="rId5" Type="http://schemas.openxmlformats.org/officeDocument/2006/relationships/image" Target="../media/image154.png"/><Relationship Id="rId10" Type="http://schemas.openxmlformats.org/officeDocument/2006/relationships/image" Target="../media/image169.png"/><Relationship Id="rId4" Type="http://schemas.openxmlformats.org/officeDocument/2006/relationships/image" Target="../media/image153.png"/><Relationship Id="rId9" Type="http://schemas.openxmlformats.org/officeDocument/2006/relationships/image" Target="../media/image18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4.jpg"/><Relationship Id="rId3" Type="http://schemas.openxmlformats.org/officeDocument/2006/relationships/image" Target="../media/image15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54.png"/><Relationship Id="rId9" Type="http://schemas.openxmlformats.org/officeDocument/2006/relationships/image" Target="../media/image169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5.jpg"/><Relationship Id="rId3" Type="http://schemas.openxmlformats.org/officeDocument/2006/relationships/image" Target="../media/image15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54.png"/><Relationship Id="rId9" Type="http://schemas.openxmlformats.org/officeDocument/2006/relationships/image" Target="../media/image1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jpg"/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12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48.png"/><Relationship Id="rId10" Type="http://schemas.openxmlformats.org/officeDocument/2006/relationships/image" Target="../media/image31.png"/><Relationship Id="rId4" Type="http://schemas.openxmlformats.org/officeDocument/2006/relationships/image" Target="../media/image47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8.png"/><Relationship Id="rId10" Type="http://schemas.openxmlformats.org/officeDocument/2006/relationships/image" Target="../media/image19.png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8.png"/><Relationship Id="rId10" Type="http://schemas.openxmlformats.org/officeDocument/2006/relationships/image" Target="../media/image19.png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55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55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55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55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55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64.png"/><Relationship Id="rId7" Type="http://schemas.openxmlformats.org/officeDocument/2006/relationships/image" Target="../media/image16.png"/><Relationship Id="rId12" Type="http://schemas.openxmlformats.org/officeDocument/2006/relationships/image" Target="../media/image6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66.png"/><Relationship Id="rId10" Type="http://schemas.openxmlformats.org/officeDocument/2006/relationships/image" Target="../media/image19.png"/><Relationship Id="rId4" Type="http://schemas.openxmlformats.org/officeDocument/2006/relationships/image" Target="../media/image65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mailto:info@allegrogallery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64.png"/><Relationship Id="rId7" Type="http://schemas.openxmlformats.org/officeDocument/2006/relationships/image" Target="../media/image16.png"/><Relationship Id="rId12" Type="http://schemas.openxmlformats.org/officeDocument/2006/relationships/image" Target="../media/image6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66.png"/><Relationship Id="rId10" Type="http://schemas.openxmlformats.org/officeDocument/2006/relationships/image" Target="../media/image19.png"/><Relationship Id="rId4" Type="http://schemas.openxmlformats.org/officeDocument/2006/relationships/image" Target="../media/image65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48.png"/><Relationship Id="rId10" Type="http://schemas.openxmlformats.org/officeDocument/2006/relationships/image" Target="../media/image19.png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71.png"/><Relationship Id="rId7" Type="http://schemas.openxmlformats.org/officeDocument/2006/relationships/image" Target="../media/image48.png"/><Relationship Id="rId12" Type="http://schemas.openxmlformats.org/officeDocument/2006/relationships/image" Target="../media/image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30.png"/><Relationship Id="rId5" Type="http://schemas.openxmlformats.org/officeDocument/2006/relationships/image" Target="../media/image46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72.jpg"/><Relationship Id="rId9" Type="http://schemas.openxmlformats.org/officeDocument/2006/relationships/image" Target="../media/image28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9.png"/><Relationship Id="rId3" Type="http://schemas.openxmlformats.org/officeDocument/2006/relationships/image" Target="../media/image74.png"/><Relationship Id="rId7" Type="http://schemas.openxmlformats.org/officeDocument/2006/relationships/image" Target="../media/image15.png"/><Relationship Id="rId12" Type="http://schemas.openxmlformats.org/officeDocument/2006/relationships/image" Target="../media/image3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31.png"/><Relationship Id="rId5" Type="http://schemas.openxmlformats.org/officeDocument/2006/relationships/image" Target="../media/image47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46.png"/><Relationship Id="rId9" Type="http://schemas.openxmlformats.org/officeDocument/2006/relationships/image" Target="../media/image29.png"/><Relationship Id="rId1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49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57.png"/><Relationship Id="rId10" Type="http://schemas.openxmlformats.org/officeDocument/2006/relationships/image" Target="../media/image40.png"/><Relationship Id="rId4" Type="http://schemas.openxmlformats.org/officeDocument/2006/relationships/image" Target="../media/image56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49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57.png"/><Relationship Id="rId10" Type="http://schemas.openxmlformats.org/officeDocument/2006/relationships/image" Target="../media/image40.png"/><Relationship Id="rId4" Type="http://schemas.openxmlformats.org/officeDocument/2006/relationships/image" Target="../media/image56.png"/><Relationship Id="rId9" Type="http://schemas.openxmlformats.org/officeDocument/2006/relationships/image" Target="../media/image30.png"/><Relationship Id="rId14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0.png"/><Relationship Id="rId3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7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15.png"/><Relationship Id="rId15" Type="http://schemas.openxmlformats.org/officeDocument/2006/relationships/image" Target="../media/image78.jpg"/><Relationship Id="rId10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40.png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8.jpg"/><Relationship Id="rId3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40.png"/><Relationship Id="rId1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49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57.png"/><Relationship Id="rId10" Type="http://schemas.openxmlformats.org/officeDocument/2006/relationships/image" Target="../media/image40.png"/><Relationship Id="rId4" Type="http://schemas.openxmlformats.org/officeDocument/2006/relationships/image" Target="../media/image56.png"/><Relationship Id="rId9" Type="http://schemas.openxmlformats.org/officeDocument/2006/relationships/image" Target="../media/image30.png"/><Relationship Id="rId14" Type="http://schemas.openxmlformats.org/officeDocument/2006/relationships/image" Target="../media/image8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4.jpg"/><Relationship Id="rId3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49.png"/><Relationship Id="rId5" Type="http://schemas.openxmlformats.org/officeDocument/2006/relationships/image" Target="../media/image15.png"/><Relationship Id="rId15" Type="http://schemas.openxmlformats.org/officeDocument/2006/relationships/image" Target="../media/image86.png"/><Relationship Id="rId10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40.pn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88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0.png"/><Relationship Id="rId10" Type="http://schemas.openxmlformats.org/officeDocument/2006/relationships/image" Target="../media/image19.png"/><Relationship Id="rId4" Type="http://schemas.openxmlformats.org/officeDocument/2006/relationships/image" Target="../media/image89.png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4.png"/><Relationship Id="rId10" Type="http://schemas.openxmlformats.org/officeDocument/2006/relationships/image" Target="../media/image19.png"/><Relationship Id="rId4" Type="http://schemas.openxmlformats.org/officeDocument/2006/relationships/image" Target="../media/image93.png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4.png"/><Relationship Id="rId10" Type="http://schemas.openxmlformats.org/officeDocument/2006/relationships/image" Target="../media/image19.png"/><Relationship Id="rId4" Type="http://schemas.openxmlformats.org/officeDocument/2006/relationships/image" Target="../media/image93.png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4.png"/><Relationship Id="rId10" Type="http://schemas.openxmlformats.org/officeDocument/2006/relationships/image" Target="../media/image31.png"/><Relationship Id="rId4" Type="http://schemas.openxmlformats.org/officeDocument/2006/relationships/image" Target="../media/image93.png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0.jpg"/><Relationship Id="rId3" Type="http://schemas.openxmlformats.org/officeDocument/2006/relationships/image" Target="../media/image98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91.png"/><Relationship Id="rId10" Type="http://schemas.openxmlformats.org/officeDocument/2006/relationships/image" Target="../media/image32.png"/><Relationship Id="rId4" Type="http://schemas.openxmlformats.org/officeDocument/2006/relationships/image" Target="../media/image99.png"/><Relationship Id="rId9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97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9.png"/><Relationship Id="rId10" Type="http://schemas.openxmlformats.org/officeDocument/2006/relationships/image" Target="../media/image58.png"/><Relationship Id="rId4" Type="http://schemas.openxmlformats.org/officeDocument/2006/relationships/image" Target="../media/image98.png"/><Relationship Id="rId9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97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9.png"/><Relationship Id="rId10" Type="http://schemas.openxmlformats.org/officeDocument/2006/relationships/image" Target="../media/image58.png"/><Relationship Id="rId4" Type="http://schemas.openxmlformats.org/officeDocument/2006/relationships/image" Target="../media/image98.png"/><Relationship Id="rId9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97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9.png"/><Relationship Id="rId10" Type="http://schemas.openxmlformats.org/officeDocument/2006/relationships/image" Target="../media/image58.png"/><Relationship Id="rId4" Type="http://schemas.openxmlformats.org/officeDocument/2006/relationships/image" Target="../media/image98.png"/><Relationship Id="rId9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97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9.png"/><Relationship Id="rId10" Type="http://schemas.openxmlformats.org/officeDocument/2006/relationships/image" Target="../media/image58.png"/><Relationship Id="rId4" Type="http://schemas.openxmlformats.org/officeDocument/2006/relationships/image" Target="../media/image98.png"/><Relationship Id="rId9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6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20.png"/><Relationship Id="rId5" Type="http://schemas.openxmlformats.org/officeDocument/2006/relationships/image" Target="../media/image108.png"/><Relationship Id="rId10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20.png"/><Relationship Id="rId5" Type="http://schemas.openxmlformats.org/officeDocument/2006/relationships/image" Target="../media/image108.png"/><Relationship Id="rId10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88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0.png"/><Relationship Id="rId10" Type="http://schemas.openxmlformats.org/officeDocument/2006/relationships/image" Target="../media/image19.png"/><Relationship Id="rId4" Type="http://schemas.openxmlformats.org/officeDocument/2006/relationships/image" Target="../media/image89.png"/><Relationship Id="rId9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88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4.png"/><Relationship Id="rId10" Type="http://schemas.openxmlformats.org/officeDocument/2006/relationships/image" Target="../media/image19.png"/><Relationship Id="rId4" Type="http://schemas.openxmlformats.org/officeDocument/2006/relationships/image" Target="../media/image89.png"/><Relationship Id="rId9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4.png"/><Relationship Id="rId10" Type="http://schemas.openxmlformats.org/officeDocument/2006/relationships/image" Target="../media/image19.png"/><Relationship Id="rId4" Type="http://schemas.openxmlformats.org/officeDocument/2006/relationships/image" Target="../media/image93.png"/><Relationship Id="rId9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2.jpg"/><Relationship Id="rId3" Type="http://schemas.openxmlformats.org/officeDocument/2006/relationships/image" Target="../media/image11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4.jpg"/><Relationship Id="rId3" Type="http://schemas.openxmlformats.org/officeDocument/2006/relationships/image" Target="../media/image120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32.png"/><Relationship Id="rId4" Type="http://schemas.openxmlformats.org/officeDocument/2006/relationships/image" Target="../media/image121.png"/><Relationship Id="rId9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7.jpg"/><Relationship Id="rId3" Type="http://schemas.openxmlformats.org/officeDocument/2006/relationships/image" Target="../media/image1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8.jpg"/><Relationship Id="rId3" Type="http://schemas.openxmlformats.org/officeDocument/2006/relationships/image" Target="../media/image1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29.jpg"/><Relationship Id="rId3" Type="http://schemas.openxmlformats.org/officeDocument/2006/relationships/image" Target="../media/image1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1.jp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6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20.png"/><Relationship Id="rId5" Type="http://schemas.openxmlformats.org/officeDocument/2006/relationships/image" Target="../media/image108.png"/><Relationship Id="rId10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20.png"/><Relationship Id="rId5" Type="http://schemas.openxmlformats.org/officeDocument/2006/relationships/image" Target="../media/image108.png"/><Relationship Id="rId10" Type="http://schemas.openxmlformats.org/officeDocument/2006/relationships/image" Target="../media/image19.png"/><Relationship Id="rId4" Type="http://schemas.openxmlformats.org/officeDocument/2006/relationships/image" Target="../media/image107.png"/><Relationship Id="rId9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88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20.png"/><Relationship Id="rId5" Type="http://schemas.openxmlformats.org/officeDocument/2006/relationships/image" Target="../media/image90.png"/><Relationship Id="rId10" Type="http://schemas.openxmlformats.org/officeDocument/2006/relationships/image" Target="../media/image19.png"/><Relationship Id="rId4" Type="http://schemas.openxmlformats.org/officeDocument/2006/relationships/image" Target="../media/image89.png"/><Relationship Id="rId9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4.png"/><Relationship Id="rId10" Type="http://schemas.openxmlformats.org/officeDocument/2006/relationships/image" Target="../media/image31.png"/><Relationship Id="rId4" Type="http://schemas.openxmlformats.org/officeDocument/2006/relationships/image" Target="../media/image93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4.png"/><Relationship Id="rId10" Type="http://schemas.openxmlformats.org/officeDocument/2006/relationships/image" Target="../media/image31.png"/><Relationship Id="rId4" Type="http://schemas.openxmlformats.org/officeDocument/2006/relationships/image" Target="../media/image93.png"/><Relationship Id="rId9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4.png"/><Relationship Id="rId10" Type="http://schemas.openxmlformats.org/officeDocument/2006/relationships/image" Target="../media/image31.png"/><Relationship Id="rId4" Type="http://schemas.openxmlformats.org/officeDocument/2006/relationships/image" Target="../media/image93.png"/><Relationship Id="rId9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32.png"/><Relationship Id="rId5" Type="http://schemas.openxmlformats.org/officeDocument/2006/relationships/image" Target="../media/image99.png"/><Relationship Id="rId10" Type="http://schemas.openxmlformats.org/officeDocument/2006/relationships/image" Target="../media/image40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9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32.png"/><Relationship Id="rId5" Type="http://schemas.openxmlformats.org/officeDocument/2006/relationships/image" Target="../media/image122.png"/><Relationship Id="rId10" Type="http://schemas.openxmlformats.org/officeDocument/2006/relationships/image" Target="../media/image118.png"/><Relationship Id="rId4" Type="http://schemas.openxmlformats.org/officeDocument/2006/relationships/image" Target="../media/image120.png"/><Relationship Id="rId9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23.png"/><Relationship Id="rId3" Type="http://schemas.openxmlformats.org/officeDocument/2006/relationships/image" Target="../media/image148.jpg"/><Relationship Id="rId7" Type="http://schemas.openxmlformats.org/officeDocument/2006/relationships/image" Target="../media/image121.png"/><Relationship Id="rId12" Type="http://schemas.openxmlformats.org/officeDocument/2006/relationships/image" Target="../media/image32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18.png"/><Relationship Id="rId5" Type="http://schemas.openxmlformats.org/officeDocument/2006/relationships/image" Target="../media/image120.png"/><Relationship Id="rId10" Type="http://schemas.openxmlformats.org/officeDocument/2006/relationships/image" Target="../media/image30.png"/><Relationship Id="rId4" Type="http://schemas.openxmlformats.org/officeDocument/2006/relationships/image" Target="../media/image119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49.jpg"/><Relationship Id="rId3" Type="http://schemas.openxmlformats.org/officeDocument/2006/relationships/image" Target="../media/image1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0.jpg"/><Relationship Id="rId3" Type="http://schemas.openxmlformats.org/officeDocument/2006/relationships/image" Target="../media/image1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1.jpg"/><Relationship Id="rId3" Type="http://schemas.openxmlformats.org/officeDocument/2006/relationships/image" Target="../media/image1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6.jpg"/><Relationship Id="rId3" Type="http://schemas.openxmlformats.org/officeDocument/2006/relationships/image" Target="../media/image15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54.png"/><Relationship Id="rId9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7.jpg"/><Relationship Id="rId3" Type="http://schemas.openxmlformats.org/officeDocument/2006/relationships/image" Target="../media/image15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54.png"/><Relationship Id="rId9" Type="http://schemas.openxmlformats.org/officeDocument/2006/relationships/image" Target="../media/image15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8.jpg"/><Relationship Id="rId3" Type="http://schemas.openxmlformats.org/officeDocument/2006/relationships/image" Target="../media/image15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54.png"/><Relationship Id="rId9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9.jpg"/><Relationship Id="rId3" Type="http://schemas.openxmlformats.org/officeDocument/2006/relationships/image" Target="../media/image15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54.png"/><Relationship Id="rId9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0.jpg"/><Relationship Id="rId3" Type="http://schemas.openxmlformats.org/officeDocument/2006/relationships/image" Target="../media/image15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54.png"/><Relationship Id="rId9" Type="http://schemas.openxmlformats.org/officeDocument/2006/relationships/image" Target="../media/image15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1.jpg"/><Relationship Id="rId3" Type="http://schemas.openxmlformats.org/officeDocument/2006/relationships/image" Target="../media/image15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54.png"/><Relationship Id="rId9" Type="http://schemas.openxmlformats.org/officeDocument/2006/relationships/image" Target="../media/image15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9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32.png"/><Relationship Id="rId5" Type="http://schemas.openxmlformats.org/officeDocument/2006/relationships/image" Target="../media/image122.png"/><Relationship Id="rId10" Type="http://schemas.openxmlformats.org/officeDocument/2006/relationships/image" Target="../media/image118.png"/><Relationship Id="rId4" Type="http://schemas.openxmlformats.org/officeDocument/2006/relationships/image" Target="../media/image120.png"/><Relationship Id="rId9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9.png"/><Relationship Id="rId7" Type="http://schemas.openxmlformats.org/officeDocument/2006/relationships/image" Target="../media/image28.png"/><Relationship Id="rId12" Type="http://schemas.openxmlformats.org/officeDocument/2006/relationships/image" Target="../media/image123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32.png"/><Relationship Id="rId5" Type="http://schemas.openxmlformats.org/officeDocument/2006/relationships/image" Target="../media/image122.png"/><Relationship Id="rId10" Type="http://schemas.openxmlformats.org/officeDocument/2006/relationships/image" Target="../media/image118.png"/><Relationship Id="rId4" Type="http://schemas.openxmlformats.org/officeDocument/2006/relationships/image" Target="../media/image120.png"/><Relationship Id="rId9" Type="http://schemas.openxmlformats.org/officeDocument/2006/relationships/image" Target="../media/image3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5.jpg"/><Relationship Id="rId3" Type="http://schemas.openxmlformats.org/officeDocument/2006/relationships/image" Target="../media/image22.png"/><Relationship Id="rId7" Type="http://schemas.openxmlformats.org/officeDocument/2006/relationships/image" Target="../media/image117.png"/><Relationship Id="rId12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11" Type="http://schemas.openxmlformats.org/officeDocument/2006/relationships/image" Target="../media/image164.png"/><Relationship Id="rId5" Type="http://schemas.openxmlformats.org/officeDocument/2006/relationships/image" Target="../media/image115.png"/><Relationship Id="rId10" Type="http://schemas.openxmlformats.org/officeDocument/2006/relationships/image" Target="../media/image18.png"/><Relationship Id="rId4" Type="http://schemas.openxmlformats.org/officeDocument/2006/relationships/image" Target="../media/image114.png"/><Relationship Id="rId9" Type="http://schemas.openxmlformats.org/officeDocument/2006/relationships/image" Target="../media/image1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5.png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20.png"/><Relationship Id="rId5" Type="http://schemas.openxmlformats.org/officeDocument/2006/relationships/image" Target="../media/image116.png"/><Relationship Id="rId10" Type="http://schemas.openxmlformats.org/officeDocument/2006/relationships/image" Target="../media/image164.png"/><Relationship Id="rId4" Type="http://schemas.openxmlformats.org/officeDocument/2006/relationships/image" Target="../media/image12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7.jpg"/><Relationship Id="rId3" Type="http://schemas.openxmlformats.org/officeDocument/2006/relationships/image" Target="../media/image12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16.png"/><Relationship Id="rId9" Type="http://schemas.openxmlformats.org/officeDocument/2006/relationships/image" Target="../media/image16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8.jpg"/><Relationship Id="rId3" Type="http://schemas.openxmlformats.org/officeDocument/2006/relationships/image" Target="../media/image12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16.png"/><Relationship Id="rId9" Type="http://schemas.openxmlformats.org/officeDocument/2006/relationships/image" Target="../media/image16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0.jpg"/><Relationship Id="rId3" Type="http://schemas.openxmlformats.org/officeDocument/2006/relationships/image" Target="../media/image15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17.png"/><Relationship Id="rId10" Type="http://schemas.openxmlformats.org/officeDocument/2006/relationships/image" Target="../media/image20.png"/><Relationship Id="rId4" Type="http://schemas.openxmlformats.org/officeDocument/2006/relationships/image" Target="../media/image154.png"/><Relationship Id="rId9" Type="http://schemas.openxmlformats.org/officeDocument/2006/relationships/image" Target="../media/image16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1.jpg"/><Relationship Id="rId3" Type="http://schemas.openxmlformats.org/officeDocument/2006/relationships/image" Target="../media/image22.png"/><Relationship Id="rId7" Type="http://schemas.openxmlformats.org/officeDocument/2006/relationships/image" Target="../media/image117.png"/><Relationship Id="rId12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11" Type="http://schemas.openxmlformats.org/officeDocument/2006/relationships/image" Target="../media/image169.png"/><Relationship Id="rId5" Type="http://schemas.openxmlformats.org/officeDocument/2006/relationships/image" Target="../media/image153.png"/><Relationship Id="rId10" Type="http://schemas.openxmlformats.org/officeDocument/2006/relationships/image" Target="../media/image18.png"/><Relationship Id="rId4" Type="http://schemas.openxmlformats.org/officeDocument/2006/relationships/image" Target="../media/image152.png"/><Relationship Id="rId9" Type="http://schemas.openxmlformats.org/officeDocument/2006/relationships/image" Target="../media/image1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5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54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3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5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54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3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5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54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3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5.jpg"/><Relationship Id="rId3" Type="http://schemas.openxmlformats.org/officeDocument/2006/relationships/image" Target="../media/image15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54.png"/><Relationship Id="rId9" Type="http://schemas.openxmlformats.org/officeDocument/2006/relationships/image" Target="../media/image15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9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32.png"/><Relationship Id="rId5" Type="http://schemas.openxmlformats.org/officeDocument/2006/relationships/image" Target="../media/image122.png"/><Relationship Id="rId10" Type="http://schemas.openxmlformats.org/officeDocument/2006/relationships/image" Target="../media/image118.png"/><Relationship Id="rId4" Type="http://schemas.openxmlformats.org/officeDocument/2006/relationships/image" Target="../media/image12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9.png"/><Relationship Id="rId7" Type="http://schemas.openxmlformats.org/officeDocument/2006/relationships/image" Target="../media/image28.png"/><Relationship Id="rId12" Type="http://schemas.openxmlformats.org/officeDocument/2006/relationships/image" Target="../media/image123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32.png"/><Relationship Id="rId5" Type="http://schemas.openxmlformats.org/officeDocument/2006/relationships/image" Target="../media/image122.png"/><Relationship Id="rId10" Type="http://schemas.openxmlformats.org/officeDocument/2006/relationships/image" Target="../media/image118.png"/><Relationship Id="rId4" Type="http://schemas.openxmlformats.org/officeDocument/2006/relationships/image" Target="../media/image120.png"/><Relationship Id="rId9" Type="http://schemas.openxmlformats.org/officeDocument/2006/relationships/image" Target="../media/image3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4.png"/><Relationship Id="rId7" Type="http://schemas.openxmlformats.org/officeDocument/2006/relationships/image" Target="../media/image28.png"/><Relationship Id="rId12" Type="http://schemas.openxmlformats.org/officeDocument/2006/relationships/image" Target="../media/image123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79.png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openxmlformats.org/officeDocument/2006/relationships/image" Target="../media/image3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16.png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openxmlformats.org/officeDocument/2006/relationships/image" Target="../media/image3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16.png"/><Relationship Id="rId10" Type="http://schemas.openxmlformats.org/officeDocument/2006/relationships/image" Target="../media/image118.png"/><Relationship Id="rId4" Type="http://schemas.openxmlformats.org/officeDocument/2006/relationships/image" Target="../media/image126.png"/><Relationship Id="rId9" Type="http://schemas.openxmlformats.org/officeDocument/2006/relationships/image" Target="../media/image3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16.png"/><Relationship Id="rId10" Type="http://schemas.openxmlformats.org/officeDocument/2006/relationships/image" Target="../media/image118.png"/><Relationship Id="rId4" Type="http://schemas.openxmlformats.org/officeDocument/2006/relationships/image" Target="../media/image126.png"/><Relationship Id="rId9" Type="http://schemas.openxmlformats.org/officeDocument/2006/relationships/image" Target="../media/image3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5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54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3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5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54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30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5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11" Type="http://schemas.openxmlformats.org/officeDocument/2006/relationships/image" Target="../media/image32.png"/><Relationship Id="rId5" Type="http://schemas.openxmlformats.org/officeDocument/2006/relationships/image" Target="../media/image154.png"/><Relationship Id="rId10" Type="http://schemas.openxmlformats.org/officeDocument/2006/relationships/image" Target="../media/image155.png"/><Relationship Id="rId4" Type="http://schemas.openxmlformats.org/officeDocument/2006/relationships/image" Target="../media/image153.png"/><Relationship Id="rId9" Type="http://schemas.openxmlformats.org/officeDocument/2006/relationships/image" Target="../media/image3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6.jpg"/><Relationship Id="rId3" Type="http://schemas.openxmlformats.org/officeDocument/2006/relationships/image" Target="../media/image11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32.png"/><Relationship Id="rId4" Type="http://schemas.openxmlformats.org/officeDocument/2006/relationships/image" Target="../media/image179.png"/><Relationship Id="rId9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30982"/>
            <a:ext cx="13716000" cy="2085339"/>
            <a:chOff x="0" y="11630982"/>
            <a:chExt cx="13716000" cy="2085339"/>
          </a:xfrm>
        </p:grpSpPr>
        <p:sp>
          <p:nvSpPr>
            <p:cNvPr id="3" name="object 3"/>
            <p:cNvSpPr/>
            <p:nvPr/>
          </p:nvSpPr>
          <p:spPr>
            <a:xfrm>
              <a:off x="0" y="11637340"/>
              <a:ext cx="13716000" cy="2078989"/>
            </a:xfrm>
            <a:custGeom>
              <a:avLst/>
              <a:gdLst/>
              <a:ahLst/>
              <a:cxnLst/>
              <a:rect l="l" t="t" r="r" b="b"/>
              <a:pathLst>
                <a:path w="13716000" h="2078990">
                  <a:moveTo>
                    <a:pt x="10453049" y="0"/>
                  </a:moveTo>
                  <a:lnTo>
                    <a:pt x="8661400" y="440359"/>
                  </a:lnTo>
                  <a:lnTo>
                    <a:pt x="4902398" y="1144280"/>
                  </a:lnTo>
                  <a:lnTo>
                    <a:pt x="2192337" y="1180298"/>
                  </a:lnTo>
                  <a:lnTo>
                    <a:pt x="551457" y="925429"/>
                  </a:lnTo>
                  <a:lnTo>
                    <a:pt x="0" y="756691"/>
                  </a:lnTo>
                  <a:lnTo>
                    <a:pt x="0" y="2078659"/>
                  </a:lnTo>
                  <a:lnTo>
                    <a:pt x="13716000" y="2078659"/>
                  </a:lnTo>
                  <a:lnTo>
                    <a:pt x="12506480" y="665559"/>
                  </a:lnTo>
                  <a:lnTo>
                    <a:pt x="11576786" y="23869"/>
                  </a:lnTo>
                  <a:lnTo>
                    <a:pt x="10453049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07808" y="13222770"/>
              <a:ext cx="322580" cy="55244"/>
            </a:xfrm>
            <a:custGeom>
              <a:avLst/>
              <a:gdLst/>
              <a:ahLst/>
              <a:cxnLst/>
              <a:rect l="l" t="t" r="r" b="b"/>
              <a:pathLst>
                <a:path w="322579" h="55244">
                  <a:moveTo>
                    <a:pt x="36487" y="889"/>
                  </a:moveTo>
                  <a:lnTo>
                    <a:pt x="0" y="889"/>
                  </a:lnTo>
                  <a:lnTo>
                    <a:pt x="0" y="54140"/>
                  </a:lnTo>
                  <a:lnTo>
                    <a:pt x="36487" y="54140"/>
                  </a:lnTo>
                  <a:lnTo>
                    <a:pt x="36487" y="45923"/>
                  </a:lnTo>
                  <a:lnTo>
                    <a:pt x="9334" y="45923"/>
                  </a:lnTo>
                  <a:lnTo>
                    <a:pt x="9334" y="31153"/>
                  </a:lnTo>
                  <a:lnTo>
                    <a:pt x="35928" y="31153"/>
                  </a:lnTo>
                  <a:lnTo>
                    <a:pt x="35928" y="22923"/>
                  </a:lnTo>
                  <a:lnTo>
                    <a:pt x="9334" y="22923"/>
                  </a:lnTo>
                  <a:lnTo>
                    <a:pt x="9334" y="9105"/>
                  </a:lnTo>
                  <a:lnTo>
                    <a:pt x="36487" y="9105"/>
                  </a:lnTo>
                  <a:lnTo>
                    <a:pt x="36487" y="889"/>
                  </a:lnTo>
                  <a:close/>
                </a:path>
                <a:path w="322579" h="55244">
                  <a:moveTo>
                    <a:pt x="78879" y="43129"/>
                  </a:moveTo>
                  <a:lnTo>
                    <a:pt x="75234" y="34950"/>
                  </a:lnTo>
                  <a:lnTo>
                    <a:pt x="67221" y="31407"/>
                  </a:lnTo>
                  <a:lnTo>
                    <a:pt x="59207" y="29451"/>
                  </a:lnTo>
                  <a:lnTo>
                    <a:pt x="55562" y="26035"/>
                  </a:lnTo>
                  <a:lnTo>
                    <a:pt x="55562" y="23329"/>
                  </a:lnTo>
                  <a:lnTo>
                    <a:pt x="58356" y="21323"/>
                  </a:lnTo>
                  <a:lnTo>
                    <a:pt x="67538" y="21323"/>
                  </a:lnTo>
                  <a:lnTo>
                    <a:pt x="71856" y="23329"/>
                  </a:lnTo>
                  <a:lnTo>
                    <a:pt x="74168" y="25958"/>
                  </a:lnTo>
                  <a:lnTo>
                    <a:pt x="77685" y="20053"/>
                  </a:lnTo>
                  <a:lnTo>
                    <a:pt x="74168" y="16941"/>
                  </a:lnTo>
                  <a:lnTo>
                    <a:pt x="69215" y="14617"/>
                  </a:lnTo>
                  <a:lnTo>
                    <a:pt x="52933" y="14617"/>
                  </a:lnTo>
                  <a:lnTo>
                    <a:pt x="47510" y="20053"/>
                  </a:lnTo>
                  <a:lnTo>
                    <a:pt x="47510" y="26352"/>
                  </a:lnTo>
                  <a:lnTo>
                    <a:pt x="51155" y="34163"/>
                  </a:lnTo>
                  <a:lnTo>
                    <a:pt x="59169" y="37515"/>
                  </a:lnTo>
                  <a:lnTo>
                    <a:pt x="67183" y="39509"/>
                  </a:lnTo>
                  <a:lnTo>
                    <a:pt x="70815" y="43281"/>
                  </a:lnTo>
                  <a:lnTo>
                    <a:pt x="70815" y="46316"/>
                  </a:lnTo>
                  <a:lnTo>
                    <a:pt x="68262" y="48475"/>
                  </a:lnTo>
                  <a:lnTo>
                    <a:pt x="58204" y="48475"/>
                  </a:lnTo>
                  <a:lnTo>
                    <a:pt x="52844" y="45847"/>
                  </a:lnTo>
                  <a:lnTo>
                    <a:pt x="50139" y="43040"/>
                  </a:lnTo>
                  <a:lnTo>
                    <a:pt x="46304" y="49110"/>
                  </a:lnTo>
                  <a:lnTo>
                    <a:pt x="50304" y="53022"/>
                  </a:lnTo>
                  <a:lnTo>
                    <a:pt x="56286" y="55105"/>
                  </a:lnTo>
                  <a:lnTo>
                    <a:pt x="73215" y="55105"/>
                  </a:lnTo>
                  <a:lnTo>
                    <a:pt x="78879" y="49911"/>
                  </a:lnTo>
                  <a:lnTo>
                    <a:pt x="78879" y="43129"/>
                  </a:lnTo>
                  <a:close/>
                </a:path>
                <a:path w="322579" h="55244">
                  <a:moveTo>
                    <a:pt x="110553" y="52628"/>
                  </a:moveTo>
                  <a:lnTo>
                    <a:pt x="108559" y="46316"/>
                  </a:lnTo>
                  <a:lnTo>
                    <a:pt x="107911" y="47028"/>
                  </a:lnTo>
                  <a:lnTo>
                    <a:pt x="106400" y="47675"/>
                  </a:lnTo>
                  <a:lnTo>
                    <a:pt x="102412" y="47675"/>
                  </a:lnTo>
                  <a:lnTo>
                    <a:pt x="101130" y="45758"/>
                  </a:lnTo>
                  <a:lnTo>
                    <a:pt x="101130" y="22910"/>
                  </a:lnTo>
                  <a:lnTo>
                    <a:pt x="108953" y="22910"/>
                  </a:lnTo>
                  <a:lnTo>
                    <a:pt x="108953" y="15570"/>
                  </a:lnTo>
                  <a:lnTo>
                    <a:pt x="101130" y="15570"/>
                  </a:lnTo>
                  <a:lnTo>
                    <a:pt x="101130" y="5029"/>
                  </a:lnTo>
                  <a:lnTo>
                    <a:pt x="92748" y="5029"/>
                  </a:lnTo>
                  <a:lnTo>
                    <a:pt x="92748" y="15570"/>
                  </a:lnTo>
                  <a:lnTo>
                    <a:pt x="86360" y="15570"/>
                  </a:lnTo>
                  <a:lnTo>
                    <a:pt x="86360" y="22910"/>
                  </a:lnTo>
                  <a:lnTo>
                    <a:pt x="92748" y="22910"/>
                  </a:lnTo>
                  <a:lnTo>
                    <a:pt x="92748" y="45199"/>
                  </a:lnTo>
                  <a:lnTo>
                    <a:pt x="92748" y="51587"/>
                  </a:lnTo>
                  <a:lnTo>
                    <a:pt x="96177" y="55105"/>
                  </a:lnTo>
                  <a:lnTo>
                    <a:pt x="106553" y="55105"/>
                  </a:lnTo>
                  <a:lnTo>
                    <a:pt x="109042" y="54063"/>
                  </a:lnTo>
                  <a:lnTo>
                    <a:pt x="110553" y="52628"/>
                  </a:lnTo>
                  <a:close/>
                </a:path>
                <a:path w="322579" h="55244">
                  <a:moveTo>
                    <a:pt x="131152" y="46393"/>
                  </a:moveTo>
                  <a:lnTo>
                    <a:pt x="128600" y="43840"/>
                  </a:lnTo>
                  <a:lnTo>
                    <a:pt x="122529" y="43840"/>
                  </a:lnTo>
                  <a:lnTo>
                    <a:pt x="119976" y="46393"/>
                  </a:lnTo>
                  <a:lnTo>
                    <a:pt x="119976" y="49428"/>
                  </a:lnTo>
                  <a:lnTo>
                    <a:pt x="119976" y="52463"/>
                  </a:lnTo>
                  <a:lnTo>
                    <a:pt x="122529" y="55016"/>
                  </a:lnTo>
                  <a:lnTo>
                    <a:pt x="128600" y="55016"/>
                  </a:lnTo>
                  <a:lnTo>
                    <a:pt x="131152" y="52463"/>
                  </a:lnTo>
                  <a:lnTo>
                    <a:pt x="131152" y="46393"/>
                  </a:lnTo>
                  <a:close/>
                </a:path>
                <a:path w="322579" h="55244">
                  <a:moveTo>
                    <a:pt x="185712" y="889"/>
                  </a:moveTo>
                  <a:lnTo>
                    <a:pt x="177584" y="889"/>
                  </a:lnTo>
                  <a:lnTo>
                    <a:pt x="162242" y="16370"/>
                  </a:lnTo>
                  <a:lnTo>
                    <a:pt x="167665" y="22047"/>
                  </a:lnTo>
                  <a:lnTo>
                    <a:pt x="176377" y="13017"/>
                  </a:lnTo>
                  <a:lnTo>
                    <a:pt x="176377" y="54140"/>
                  </a:lnTo>
                  <a:lnTo>
                    <a:pt x="185712" y="54140"/>
                  </a:lnTo>
                  <a:lnTo>
                    <a:pt x="185712" y="889"/>
                  </a:lnTo>
                  <a:close/>
                </a:path>
                <a:path w="322579" h="55244">
                  <a:moveTo>
                    <a:pt x="239598" y="27622"/>
                  </a:moveTo>
                  <a:lnTo>
                    <a:pt x="239547" y="27076"/>
                  </a:lnTo>
                  <a:lnTo>
                    <a:pt x="238379" y="16979"/>
                  </a:lnTo>
                  <a:lnTo>
                    <a:pt x="234543" y="8305"/>
                  </a:lnTo>
                  <a:lnTo>
                    <a:pt x="230035" y="4292"/>
                  </a:lnTo>
                  <a:lnTo>
                    <a:pt x="230035" y="20840"/>
                  </a:lnTo>
                  <a:lnTo>
                    <a:pt x="227393" y="24676"/>
                  </a:lnTo>
                  <a:lnTo>
                    <a:pt x="222923" y="27076"/>
                  </a:lnTo>
                  <a:lnTo>
                    <a:pt x="212623" y="27076"/>
                  </a:lnTo>
                  <a:lnTo>
                    <a:pt x="207518" y="24117"/>
                  </a:lnTo>
                  <a:lnTo>
                    <a:pt x="207518" y="13335"/>
                  </a:lnTo>
                  <a:lnTo>
                    <a:pt x="211188" y="8305"/>
                  </a:lnTo>
                  <a:lnTo>
                    <a:pt x="226364" y="8305"/>
                  </a:lnTo>
                  <a:lnTo>
                    <a:pt x="229552" y="15087"/>
                  </a:lnTo>
                  <a:lnTo>
                    <a:pt x="230035" y="20840"/>
                  </a:lnTo>
                  <a:lnTo>
                    <a:pt x="230035" y="4292"/>
                  </a:lnTo>
                  <a:lnTo>
                    <a:pt x="227685" y="2222"/>
                  </a:lnTo>
                  <a:lnTo>
                    <a:pt x="217665" y="0"/>
                  </a:lnTo>
                  <a:lnTo>
                    <a:pt x="209575" y="1409"/>
                  </a:lnTo>
                  <a:lnTo>
                    <a:pt x="203377" y="5257"/>
                  </a:lnTo>
                  <a:lnTo>
                    <a:pt x="199415" y="10947"/>
                  </a:lnTo>
                  <a:lnTo>
                    <a:pt x="198018" y="17894"/>
                  </a:lnTo>
                  <a:lnTo>
                    <a:pt x="198018" y="29222"/>
                  </a:lnTo>
                  <a:lnTo>
                    <a:pt x="206311" y="35128"/>
                  </a:lnTo>
                  <a:lnTo>
                    <a:pt x="222135" y="35128"/>
                  </a:lnTo>
                  <a:lnTo>
                    <a:pt x="227723" y="31229"/>
                  </a:lnTo>
                  <a:lnTo>
                    <a:pt x="230187" y="27622"/>
                  </a:lnTo>
                  <a:lnTo>
                    <a:pt x="230187" y="37922"/>
                  </a:lnTo>
                  <a:lnTo>
                    <a:pt x="225793" y="46710"/>
                  </a:lnTo>
                  <a:lnTo>
                    <a:pt x="211112" y="46710"/>
                  </a:lnTo>
                  <a:lnTo>
                    <a:pt x="208000" y="44958"/>
                  </a:lnTo>
                  <a:lnTo>
                    <a:pt x="205206" y="42087"/>
                  </a:lnTo>
                  <a:lnTo>
                    <a:pt x="200888" y="49110"/>
                  </a:lnTo>
                  <a:lnTo>
                    <a:pt x="204482" y="52705"/>
                  </a:lnTo>
                  <a:lnTo>
                    <a:pt x="209588" y="55016"/>
                  </a:lnTo>
                  <a:lnTo>
                    <a:pt x="216141" y="55016"/>
                  </a:lnTo>
                  <a:lnTo>
                    <a:pt x="226301" y="52882"/>
                  </a:lnTo>
                  <a:lnTo>
                    <a:pt x="233641" y="47028"/>
                  </a:lnTo>
                  <a:lnTo>
                    <a:pt x="233807" y="46710"/>
                  </a:lnTo>
                  <a:lnTo>
                    <a:pt x="238099" y="38303"/>
                  </a:lnTo>
                  <a:lnTo>
                    <a:pt x="239598" y="27622"/>
                  </a:lnTo>
                  <a:close/>
                </a:path>
                <a:path w="322579" h="55244">
                  <a:moveTo>
                    <a:pt x="290855" y="27622"/>
                  </a:moveTo>
                  <a:lnTo>
                    <a:pt x="290804" y="27076"/>
                  </a:lnTo>
                  <a:lnTo>
                    <a:pt x="289636" y="16979"/>
                  </a:lnTo>
                  <a:lnTo>
                    <a:pt x="285800" y="8305"/>
                  </a:lnTo>
                  <a:lnTo>
                    <a:pt x="281292" y="4279"/>
                  </a:lnTo>
                  <a:lnTo>
                    <a:pt x="281292" y="20840"/>
                  </a:lnTo>
                  <a:lnTo>
                    <a:pt x="278650" y="24676"/>
                  </a:lnTo>
                  <a:lnTo>
                    <a:pt x="274180" y="27076"/>
                  </a:lnTo>
                  <a:lnTo>
                    <a:pt x="263880" y="27076"/>
                  </a:lnTo>
                  <a:lnTo>
                    <a:pt x="258775" y="24117"/>
                  </a:lnTo>
                  <a:lnTo>
                    <a:pt x="258775" y="13335"/>
                  </a:lnTo>
                  <a:lnTo>
                    <a:pt x="262445" y="8305"/>
                  </a:lnTo>
                  <a:lnTo>
                    <a:pt x="277622" y="8305"/>
                  </a:lnTo>
                  <a:lnTo>
                    <a:pt x="280809" y="15087"/>
                  </a:lnTo>
                  <a:lnTo>
                    <a:pt x="281292" y="20840"/>
                  </a:lnTo>
                  <a:lnTo>
                    <a:pt x="281292" y="4279"/>
                  </a:lnTo>
                  <a:lnTo>
                    <a:pt x="278955" y="2222"/>
                  </a:lnTo>
                  <a:lnTo>
                    <a:pt x="268922" y="0"/>
                  </a:lnTo>
                  <a:lnTo>
                    <a:pt x="260832" y="1409"/>
                  </a:lnTo>
                  <a:lnTo>
                    <a:pt x="254635" y="5257"/>
                  </a:lnTo>
                  <a:lnTo>
                    <a:pt x="250672" y="10947"/>
                  </a:lnTo>
                  <a:lnTo>
                    <a:pt x="249275" y="17894"/>
                  </a:lnTo>
                  <a:lnTo>
                    <a:pt x="249275" y="29222"/>
                  </a:lnTo>
                  <a:lnTo>
                    <a:pt x="257568" y="35128"/>
                  </a:lnTo>
                  <a:lnTo>
                    <a:pt x="273392" y="35128"/>
                  </a:lnTo>
                  <a:lnTo>
                    <a:pt x="278980" y="31229"/>
                  </a:lnTo>
                  <a:lnTo>
                    <a:pt x="281444" y="27622"/>
                  </a:lnTo>
                  <a:lnTo>
                    <a:pt x="281444" y="37922"/>
                  </a:lnTo>
                  <a:lnTo>
                    <a:pt x="277050" y="46710"/>
                  </a:lnTo>
                  <a:lnTo>
                    <a:pt x="262369" y="46710"/>
                  </a:lnTo>
                  <a:lnTo>
                    <a:pt x="259257" y="44958"/>
                  </a:lnTo>
                  <a:lnTo>
                    <a:pt x="256463" y="42087"/>
                  </a:lnTo>
                  <a:lnTo>
                    <a:pt x="252145" y="49110"/>
                  </a:lnTo>
                  <a:lnTo>
                    <a:pt x="255739" y="52705"/>
                  </a:lnTo>
                  <a:lnTo>
                    <a:pt x="260845" y="55016"/>
                  </a:lnTo>
                  <a:lnTo>
                    <a:pt x="267398" y="55016"/>
                  </a:lnTo>
                  <a:lnTo>
                    <a:pt x="277558" y="52882"/>
                  </a:lnTo>
                  <a:lnTo>
                    <a:pt x="284911" y="47028"/>
                  </a:lnTo>
                  <a:lnTo>
                    <a:pt x="285076" y="46710"/>
                  </a:lnTo>
                  <a:lnTo>
                    <a:pt x="289369" y="38303"/>
                  </a:lnTo>
                  <a:lnTo>
                    <a:pt x="290855" y="27622"/>
                  </a:lnTo>
                  <a:close/>
                </a:path>
                <a:path w="322579" h="55244">
                  <a:moveTo>
                    <a:pt x="322529" y="889"/>
                  </a:moveTo>
                  <a:lnTo>
                    <a:pt x="314401" y="889"/>
                  </a:lnTo>
                  <a:lnTo>
                    <a:pt x="299059" y="16370"/>
                  </a:lnTo>
                  <a:lnTo>
                    <a:pt x="304482" y="22047"/>
                  </a:lnTo>
                  <a:lnTo>
                    <a:pt x="313194" y="13017"/>
                  </a:lnTo>
                  <a:lnTo>
                    <a:pt x="313194" y="54140"/>
                  </a:lnTo>
                  <a:lnTo>
                    <a:pt x="322529" y="54140"/>
                  </a:lnTo>
                  <a:lnTo>
                    <a:pt x="322529" y="8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7273" y="12867072"/>
              <a:ext cx="74460" cy="744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96343" y="12687312"/>
              <a:ext cx="1723389" cy="596900"/>
            </a:xfrm>
            <a:custGeom>
              <a:avLst/>
              <a:gdLst/>
              <a:ahLst/>
              <a:cxnLst/>
              <a:rect l="l" t="t" r="r" b="b"/>
              <a:pathLst>
                <a:path w="1723390" h="596900">
                  <a:moveTo>
                    <a:pt x="255790" y="422376"/>
                  </a:moveTo>
                  <a:lnTo>
                    <a:pt x="253898" y="419963"/>
                  </a:lnTo>
                  <a:lnTo>
                    <a:pt x="249732" y="420916"/>
                  </a:lnTo>
                  <a:lnTo>
                    <a:pt x="241300" y="421208"/>
                  </a:lnTo>
                  <a:lnTo>
                    <a:pt x="210896" y="391731"/>
                  </a:lnTo>
                  <a:lnTo>
                    <a:pt x="209931" y="276631"/>
                  </a:lnTo>
                  <a:lnTo>
                    <a:pt x="206133" y="227330"/>
                  </a:lnTo>
                  <a:lnTo>
                    <a:pt x="192811" y="188849"/>
                  </a:lnTo>
                  <a:lnTo>
                    <a:pt x="167055" y="163842"/>
                  </a:lnTo>
                  <a:lnTo>
                    <a:pt x="125958" y="154927"/>
                  </a:lnTo>
                  <a:lnTo>
                    <a:pt x="113652" y="154686"/>
                  </a:lnTo>
                  <a:lnTo>
                    <a:pt x="105117" y="155308"/>
                  </a:lnTo>
                  <a:lnTo>
                    <a:pt x="96354" y="157416"/>
                  </a:lnTo>
                  <a:lnTo>
                    <a:pt x="83362" y="161620"/>
                  </a:lnTo>
                  <a:lnTo>
                    <a:pt x="83591" y="165519"/>
                  </a:lnTo>
                  <a:lnTo>
                    <a:pt x="90601" y="165773"/>
                  </a:lnTo>
                  <a:lnTo>
                    <a:pt x="106857" y="168935"/>
                  </a:lnTo>
                  <a:lnTo>
                    <a:pt x="146380" y="198272"/>
                  </a:lnTo>
                  <a:lnTo>
                    <a:pt x="155168" y="248031"/>
                  </a:lnTo>
                  <a:lnTo>
                    <a:pt x="155168" y="283324"/>
                  </a:lnTo>
                  <a:lnTo>
                    <a:pt x="87020" y="301853"/>
                  </a:lnTo>
                  <a:lnTo>
                    <a:pt x="38557" y="321056"/>
                  </a:lnTo>
                  <a:lnTo>
                    <a:pt x="9613" y="346659"/>
                  </a:lnTo>
                  <a:lnTo>
                    <a:pt x="0" y="384340"/>
                  </a:lnTo>
                  <a:lnTo>
                    <a:pt x="10845" y="420827"/>
                  </a:lnTo>
                  <a:lnTo>
                    <a:pt x="34683" y="439407"/>
                  </a:lnTo>
                  <a:lnTo>
                    <a:pt x="58534" y="446125"/>
                  </a:lnTo>
                  <a:lnTo>
                    <a:pt x="69367" y="447014"/>
                  </a:lnTo>
                  <a:lnTo>
                    <a:pt x="89090" y="445096"/>
                  </a:lnTo>
                  <a:lnTo>
                    <a:pt x="107111" y="439839"/>
                  </a:lnTo>
                  <a:lnTo>
                    <a:pt x="123101" y="431977"/>
                  </a:lnTo>
                  <a:lnTo>
                    <a:pt x="136715" y="422224"/>
                  </a:lnTo>
                  <a:lnTo>
                    <a:pt x="134188" y="418871"/>
                  </a:lnTo>
                  <a:lnTo>
                    <a:pt x="128066" y="422046"/>
                  </a:lnTo>
                  <a:lnTo>
                    <a:pt x="121615" y="424624"/>
                  </a:lnTo>
                  <a:lnTo>
                    <a:pt x="114820" y="426351"/>
                  </a:lnTo>
                  <a:lnTo>
                    <a:pt x="107657" y="426986"/>
                  </a:lnTo>
                  <a:lnTo>
                    <a:pt x="87642" y="423468"/>
                  </a:lnTo>
                  <a:lnTo>
                    <a:pt x="71399" y="413613"/>
                  </a:lnTo>
                  <a:lnTo>
                    <a:pt x="60045" y="398513"/>
                  </a:lnTo>
                  <a:lnTo>
                    <a:pt x="54686" y="379222"/>
                  </a:lnTo>
                  <a:lnTo>
                    <a:pt x="54152" y="374357"/>
                  </a:lnTo>
                  <a:lnTo>
                    <a:pt x="54152" y="372173"/>
                  </a:lnTo>
                  <a:lnTo>
                    <a:pt x="60096" y="346278"/>
                  </a:lnTo>
                  <a:lnTo>
                    <a:pt x="78422" y="324256"/>
                  </a:lnTo>
                  <a:lnTo>
                    <a:pt x="109867" y="306108"/>
                  </a:lnTo>
                  <a:lnTo>
                    <a:pt x="155168" y="291846"/>
                  </a:lnTo>
                  <a:lnTo>
                    <a:pt x="155168" y="393471"/>
                  </a:lnTo>
                  <a:lnTo>
                    <a:pt x="163245" y="425196"/>
                  </a:lnTo>
                  <a:lnTo>
                    <a:pt x="181025" y="441007"/>
                  </a:lnTo>
                  <a:lnTo>
                    <a:pt x="198805" y="446443"/>
                  </a:lnTo>
                  <a:lnTo>
                    <a:pt x="206883" y="447014"/>
                  </a:lnTo>
                  <a:lnTo>
                    <a:pt x="222859" y="445033"/>
                  </a:lnTo>
                  <a:lnTo>
                    <a:pt x="236423" y="439686"/>
                  </a:lnTo>
                  <a:lnTo>
                    <a:pt x="247434" y="431838"/>
                  </a:lnTo>
                  <a:lnTo>
                    <a:pt x="255790" y="422376"/>
                  </a:lnTo>
                  <a:close/>
                </a:path>
                <a:path w="1723390" h="596900">
                  <a:moveTo>
                    <a:pt x="396125" y="572744"/>
                  </a:moveTo>
                  <a:lnTo>
                    <a:pt x="395947" y="572706"/>
                  </a:lnTo>
                  <a:lnTo>
                    <a:pt x="395198" y="571601"/>
                  </a:lnTo>
                  <a:lnTo>
                    <a:pt x="394690" y="570865"/>
                  </a:lnTo>
                  <a:lnTo>
                    <a:pt x="394258" y="570382"/>
                  </a:lnTo>
                  <a:lnTo>
                    <a:pt x="390182" y="571309"/>
                  </a:lnTo>
                  <a:lnTo>
                    <a:pt x="381927" y="571601"/>
                  </a:lnTo>
                  <a:lnTo>
                    <a:pt x="352348" y="543801"/>
                  </a:lnTo>
                  <a:lnTo>
                    <a:pt x="351256" y="535673"/>
                  </a:lnTo>
                  <a:lnTo>
                    <a:pt x="351269" y="52463"/>
                  </a:lnTo>
                  <a:lnTo>
                    <a:pt x="344347" y="25285"/>
                  </a:lnTo>
                  <a:lnTo>
                    <a:pt x="343357" y="21374"/>
                  </a:lnTo>
                  <a:lnTo>
                    <a:pt x="325932" y="5880"/>
                  </a:lnTo>
                  <a:lnTo>
                    <a:pt x="308521" y="571"/>
                  </a:lnTo>
                  <a:lnTo>
                    <a:pt x="300596" y="0"/>
                  </a:lnTo>
                  <a:lnTo>
                    <a:pt x="284937" y="1943"/>
                  </a:lnTo>
                  <a:lnTo>
                    <a:pt x="271665" y="7175"/>
                  </a:lnTo>
                  <a:lnTo>
                    <a:pt x="260870" y="14871"/>
                  </a:lnTo>
                  <a:lnTo>
                    <a:pt x="252679" y="24142"/>
                  </a:lnTo>
                  <a:lnTo>
                    <a:pt x="252844" y="24180"/>
                  </a:lnTo>
                  <a:lnTo>
                    <a:pt x="254101" y="26022"/>
                  </a:lnTo>
                  <a:lnTo>
                    <a:pt x="254533" y="26504"/>
                  </a:lnTo>
                  <a:lnTo>
                    <a:pt x="258622" y="25577"/>
                  </a:lnTo>
                  <a:lnTo>
                    <a:pt x="266877" y="25285"/>
                  </a:lnTo>
                  <a:lnTo>
                    <a:pt x="296456" y="53073"/>
                  </a:lnTo>
                  <a:lnTo>
                    <a:pt x="297548" y="61214"/>
                  </a:lnTo>
                  <a:lnTo>
                    <a:pt x="297522" y="544423"/>
                  </a:lnTo>
                  <a:lnTo>
                    <a:pt x="305447" y="575513"/>
                  </a:lnTo>
                  <a:lnTo>
                    <a:pt x="322872" y="590994"/>
                  </a:lnTo>
                  <a:lnTo>
                    <a:pt x="340296" y="596315"/>
                  </a:lnTo>
                  <a:lnTo>
                    <a:pt x="348208" y="596887"/>
                  </a:lnTo>
                  <a:lnTo>
                    <a:pt x="363867" y="594944"/>
                  </a:lnTo>
                  <a:lnTo>
                    <a:pt x="377139" y="589711"/>
                  </a:lnTo>
                  <a:lnTo>
                    <a:pt x="387934" y="582015"/>
                  </a:lnTo>
                  <a:lnTo>
                    <a:pt x="396125" y="572744"/>
                  </a:lnTo>
                  <a:close/>
                </a:path>
                <a:path w="1723390" h="596900">
                  <a:moveTo>
                    <a:pt x="540270" y="572744"/>
                  </a:moveTo>
                  <a:lnTo>
                    <a:pt x="540092" y="572706"/>
                  </a:lnTo>
                  <a:lnTo>
                    <a:pt x="539330" y="571601"/>
                  </a:lnTo>
                  <a:lnTo>
                    <a:pt x="538835" y="570865"/>
                  </a:lnTo>
                  <a:lnTo>
                    <a:pt x="538403" y="570382"/>
                  </a:lnTo>
                  <a:lnTo>
                    <a:pt x="534327" y="571309"/>
                  </a:lnTo>
                  <a:lnTo>
                    <a:pt x="526072" y="571601"/>
                  </a:lnTo>
                  <a:lnTo>
                    <a:pt x="515912" y="569468"/>
                  </a:lnTo>
                  <a:lnTo>
                    <a:pt x="506133" y="563181"/>
                  </a:lnTo>
                  <a:lnTo>
                    <a:pt x="499694" y="553707"/>
                  </a:lnTo>
                  <a:lnTo>
                    <a:pt x="496493" y="543801"/>
                  </a:lnTo>
                  <a:lnTo>
                    <a:pt x="495401" y="535673"/>
                  </a:lnTo>
                  <a:lnTo>
                    <a:pt x="495414" y="52463"/>
                  </a:lnTo>
                  <a:lnTo>
                    <a:pt x="488492" y="25285"/>
                  </a:lnTo>
                  <a:lnTo>
                    <a:pt x="487489" y="21374"/>
                  </a:lnTo>
                  <a:lnTo>
                    <a:pt x="470077" y="5880"/>
                  </a:lnTo>
                  <a:lnTo>
                    <a:pt x="452653" y="571"/>
                  </a:lnTo>
                  <a:lnTo>
                    <a:pt x="444741" y="0"/>
                  </a:lnTo>
                  <a:lnTo>
                    <a:pt x="429082" y="1943"/>
                  </a:lnTo>
                  <a:lnTo>
                    <a:pt x="415798" y="7175"/>
                  </a:lnTo>
                  <a:lnTo>
                    <a:pt x="405015" y="14871"/>
                  </a:lnTo>
                  <a:lnTo>
                    <a:pt x="396824" y="24142"/>
                  </a:lnTo>
                  <a:lnTo>
                    <a:pt x="396989" y="24180"/>
                  </a:lnTo>
                  <a:lnTo>
                    <a:pt x="398246" y="26022"/>
                  </a:lnTo>
                  <a:lnTo>
                    <a:pt x="398678" y="26504"/>
                  </a:lnTo>
                  <a:lnTo>
                    <a:pt x="402755" y="25577"/>
                  </a:lnTo>
                  <a:lnTo>
                    <a:pt x="411022" y="25285"/>
                  </a:lnTo>
                  <a:lnTo>
                    <a:pt x="440588" y="53073"/>
                  </a:lnTo>
                  <a:lnTo>
                    <a:pt x="441680" y="61214"/>
                  </a:lnTo>
                  <a:lnTo>
                    <a:pt x="441667" y="544423"/>
                  </a:lnTo>
                  <a:lnTo>
                    <a:pt x="449580" y="575513"/>
                  </a:lnTo>
                  <a:lnTo>
                    <a:pt x="467004" y="590994"/>
                  </a:lnTo>
                  <a:lnTo>
                    <a:pt x="484428" y="596315"/>
                  </a:lnTo>
                  <a:lnTo>
                    <a:pt x="492353" y="596887"/>
                  </a:lnTo>
                  <a:lnTo>
                    <a:pt x="508000" y="594944"/>
                  </a:lnTo>
                  <a:lnTo>
                    <a:pt x="521284" y="589711"/>
                  </a:lnTo>
                  <a:lnTo>
                    <a:pt x="532079" y="582015"/>
                  </a:lnTo>
                  <a:lnTo>
                    <a:pt x="540270" y="572744"/>
                  </a:lnTo>
                  <a:close/>
                </a:path>
                <a:path w="1723390" h="596900">
                  <a:moveTo>
                    <a:pt x="818324" y="295490"/>
                  </a:moveTo>
                  <a:lnTo>
                    <a:pt x="812685" y="244195"/>
                  </a:lnTo>
                  <a:lnTo>
                    <a:pt x="796671" y="204749"/>
                  </a:lnTo>
                  <a:lnTo>
                    <a:pt x="765987" y="174129"/>
                  </a:lnTo>
                  <a:lnTo>
                    <a:pt x="765987" y="280568"/>
                  </a:lnTo>
                  <a:lnTo>
                    <a:pt x="623595" y="280568"/>
                  </a:lnTo>
                  <a:lnTo>
                    <a:pt x="630212" y="229831"/>
                  </a:lnTo>
                  <a:lnTo>
                    <a:pt x="647395" y="192963"/>
                  </a:lnTo>
                  <a:lnTo>
                    <a:pt x="671080" y="170459"/>
                  </a:lnTo>
                  <a:lnTo>
                    <a:pt x="697230" y="162839"/>
                  </a:lnTo>
                  <a:lnTo>
                    <a:pt x="720293" y="168744"/>
                  </a:lnTo>
                  <a:lnTo>
                    <a:pt x="742556" y="188391"/>
                  </a:lnTo>
                  <a:lnTo>
                    <a:pt x="759345" y="224701"/>
                  </a:lnTo>
                  <a:lnTo>
                    <a:pt x="765987" y="280568"/>
                  </a:lnTo>
                  <a:lnTo>
                    <a:pt x="765987" y="174129"/>
                  </a:lnTo>
                  <a:lnTo>
                    <a:pt x="743483" y="162839"/>
                  </a:lnTo>
                  <a:lnTo>
                    <a:pt x="738555" y="160375"/>
                  </a:lnTo>
                  <a:lnTo>
                    <a:pt x="699058" y="154927"/>
                  </a:lnTo>
                  <a:lnTo>
                    <a:pt x="656272" y="161734"/>
                  </a:lnTo>
                  <a:lnTo>
                    <a:pt x="619760" y="181267"/>
                  </a:lnTo>
                  <a:lnTo>
                    <a:pt x="591362" y="212242"/>
                  </a:lnTo>
                  <a:lnTo>
                    <a:pt x="572947" y="253390"/>
                  </a:lnTo>
                  <a:lnTo>
                    <a:pt x="566407" y="303403"/>
                  </a:lnTo>
                  <a:lnTo>
                    <a:pt x="572643" y="349186"/>
                  </a:lnTo>
                  <a:lnTo>
                    <a:pt x="590334" y="388658"/>
                  </a:lnTo>
                  <a:lnTo>
                    <a:pt x="617918" y="419608"/>
                  </a:lnTo>
                  <a:lnTo>
                    <a:pt x="653859" y="439801"/>
                  </a:lnTo>
                  <a:lnTo>
                    <a:pt x="696620" y="447014"/>
                  </a:lnTo>
                  <a:lnTo>
                    <a:pt x="742492" y="439331"/>
                  </a:lnTo>
                  <a:lnTo>
                    <a:pt x="775677" y="420230"/>
                  </a:lnTo>
                  <a:lnTo>
                    <a:pt x="779945" y="415366"/>
                  </a:lnTo>
                  <a:lnTo>
                    <a:pt x="797166" y="395744"/>
                  </a:lnTo>
                  <a:lnTo>
                    <a:pt x="807999" y="371843"/>
                  </a:lnTo>
                  <a:lnTo>
                    <a:pt x="802144" y="371843"/>
                  </a:lnTo>
                  <a:lnTo>
                    <a:pt x="785990" y="389572"/>
                  </a:lnTo>
                  <a:lnTo>
                    <a:pt x="765175" y="404393"/>
                  </a:lnTo>
                  <a:lnTo>
                    <a:pt x="739965" y="413816"/>
                  </a:lnTo>
                  <a:lnTo>
                    <a:pt x="710615" y="415366"/>
                  </a:lnTo>
                  <a:lnTo>
                    <a:pt x="677075" y="406133"/>
                  </a:lnTo>
                  <a:lnTo>
                    <a:pt x="649986" y="384403"/>
                  </a:lnTo>
                  <a:lnTo>
                    <a:pt x="631456" y="348195"/>
                  </a:lnTo>
                  <a:lnTo>
                    <a:pt x="623595" y="295490"/>
                  </a:lnTo>
                  <a:lnTo>
                    <a:pt x="818324" y="295490"/>
                  </a:lnTo>
                  <a:close/>
                </a:path>
                <a:path w="1723390" h="596900">
                  <a:moveTo>
                    <a:pt x="1167917" y="180187"/>
                  </a:moveTo>
                  <a:lnTo>
                    <a:pt x="1167345" y="172834"/>
                  </a:lnTo>
                  <a:lnTo>
                    <a:pt x="1167104" y="169659"/>
                  </a:lnTo>
                  <a:lnTo>
                    <a:pt x="1162291" y="159804"/>
                  </a:lnTo>
                  <a:lnTo>
                    <a:pt x="1156462" y="154762"/>
                  </a:lnTo>
                  <a:lnTo>
                    <a:pt x="1149438" y="151434"/>
                  </a:lnTo>
                  <a:lnTo>
                    <a:pt x="1141844" y="149707"/>
                  </a:lnTo>
                  <a:lnTo>
                    <a:pt x="1134300" y="149453"/>
                  </a:lnTo>
                  <a:lnTo>
                    <a:pt x="1121803" y="152209"/>
                  </a:lnTo>
                  <a:lnTo>
                    <a:pt x="1107376" y="158280"/>
                  </a:lnTo>
                  <a:lnTo>
                    <a:pt x="1092708" y="168452"/>
                  </a:lnTo>
                  <a:lnTo>
                    <a:pt x="1079538" y="183527"/>
                  </a:lnTo>
                  <a:lnTo>
                    <a:pt x="1062697" y="171615"/>
                  </a:lnTo>
                  <a:lnTo>
                    <a:pt x="1054582" y="168008"/>
                  </a:lnTo>
                  <a:lnTo>
                    <a:pt x="1054582" y="248031"/>
                  </a:lnTo>
                  <a:lnTo>
                    <a:pt x="1048918" y="290195"/>
                  </a:lnTo>
                  <a:lnTo>
                    <a:pt x="1034351" y="316496"/>
                  </a:lnTo>
                  <a:lnTo>
                    <a:pt x="1014539" y="330009"/>
                  </a:lnTo>
                  <a:lnTo>
                    <a:pt x="993127" y="333832"/>
                  </a:lnTo>
                  <a:lnTo>
                    <a:pt x="979855" y="331393"/>
                  </a:lnTo>
                  <a:lnTo>
                    <a:pt x="972324" y="330009"/>
                  </a:lnTo>
                  <a:lnTo>
                    <a:pt x="952652" y="316496"/>
                  </a:lnTo>
                  <a:lnTo>
                    <a:pt x="938009" y="290195"/>
                  </a:lnTo>
                  <a:lnTo>
                    <a:pt x="932268" y="248031"/>
                  </a:lnTo>
                  <a:lnTo>
                    <a:pt x="937501" y="205968"/>
                  </a:lnTo>
                  <a:lnTo>
                    <a:pt x="951280" y="179882"/>
                  </a:lnTo>
                  <a:lnTo>
                    <a:pt x="970775" y="166573"/>
                  </a:lnTo>
                  <a:lnTo>
                    <a:pt x="993127" y="162839"/>
                  </a:lnTo>
                  <a:lnTo>
                    <a:pt x="1013764" y="166573"/>
                  </a:lnTo>
                  <a:lnTo>
                    <a:pt x="1033665" y="179882"/>
                  </a:lnTo>
                  <a:lnTo>
                    <a:pt x="1048651" y="205968"/>
                  </a:lnTo>
                  <a:lnTo>
                    <a:pt x="1054582" y="248031"/>
                  </a:lnTo>
                  <a:lnTo>
                    <a:pt x="1054582" y="168008"/>
                  </a:lnTo>
                  <a:lnTo>
                    <a:pt x="1043000" y="162839"/>
                  </a:lnTo>
                  <a:lnTo>
                    <a:pt x="1042492" y="162610"/>
                  </a:lnTo>
                  <a:lnTo>
                    <a:pt x="1019200" y="156921"/>
                  </a:lnTo>
                  <a:lnTo>
                    <a:pt x="945819" y="162547"/>
                  </a:lnTo>
                  <a:lnTo>
                    <a:pt x="909993" y="182994"/>
                  </a:lnTo>
                  <a:lnTo>
                    <a:pt x="879335" y="248031"/>
                  </a:lnTo>
                  <a:lnTo>
                    <a:pt x="882307" y="272135"/>
                  </a:lnTo>
                  <a:lnTo>
                    <a:pt x="891273" y="294741"/>
                  </a:lnTo>
                  <a:lnTo>
                    <a:pt x="906284" y="313931"/>
                  </a:lnTo>
                  <a:lnTo>
                    <a:pt x="927404" y="327748"/>
                  </a:lnTo>
                  <a:lnTo>
                    <a:pt x="895070" y="345236"/>
                  </a:lnTo>
                  <a:lnTo>
                    <a:pt x="879106" y="367677"/>
                  </a:lnTo>
                  <a:lnTo>
                    <a:pt x="873747" y="387045"/>
                  </a:lnTo>
                  <a:lnTo>
                    <a:pt x="873252" y="395287"/>
                  </a:lnTo>
                  <a:lnTo>
                    <a:pt x="875042" y="410654"/>
                  </a:lnTo>
                  <a:lnTo>
                    <a:pt x="880325" y="423735"/>
                  </a:lnTo>
                  <a:lnTo>
                    <a:pt x="888911" y="434314"/>
                  </a:lnTo>
                  <a:lnTo>
                    <a:pt x="900633" y="442150"/>
                  </a:lnTo>
                  <a:lnTo>
                    <a:pt x="873582" y="462851"/>
                  </a:lnTo>
                  <a:lnTo>
                    <a:pt x="854925" y="489534"/>
                  </a:lnTo>
                  <a:lnTo>
                    <a:pt x="848004" y="519760"/>
                  </a:lnTo>
                  <a:lnTo>
                    <a:pt x="856208" y="551065"/>
                  </a:lnTo>
                  <a:lnTo>
                    <a:pt x="878992" y="574217"/>
                  </a:lnTo>
                  <a:lnTo>
                    <a:pt x="914730" y="587540"/>
                  </a:lnTo>
                  <a:lnTo>
                    <a:pt x="959472" y="590156"/>
                  </a:lnTo>
                  <a:lnTo>
                    <a:pt x="1009243" y="581139"/>
                  </a:lnTo>
                  <a:lnTo>
                    <a:pt x="1060069" y="559587"/>
                  </a:lnTo>
                  <a:lnTo>
                    <a:pt x="1097280" y="531418"/>
                  </a:lnTo>
                  <a:lnTo>
                    <a:pt x="1124496" y="484200"/>
                  </a:lnTo>
                  <a:lnTo>
                    <a:pt x="1125778" y="476224"/>
                  </a:lnTo>
                  <a:lnTo>
                    <a:pt x="1121981" y="446405"/>
                  </a:lnTo>
                  <a:lnTo>
                    <a:pt x="1119949" y="430517"/>
                  </a:lnTo>
                  <a:lnTo>
                    <a:pt x="1100721" y="414058"/>
                  </a:lnTo>
                  <a:lnTo>
                    <a:pt x="1100721" y="507974"/>
                  </a:lnTo>
                  <a:lnTo>
                    <a:pt x="1096797" y="522541"/>
                  </a:lnTo>
                  <a:lnTo>
                    <a:pt x="1083170" y="535406"/>
                  </a:lnTo>
                  <a:lnTo>
                    <a:pt x="1055801" y="552894"/>
                  </a:lnTo>
                  <a:lnTo>
                    <a:pt x="1012164" y="569239"/>
                  </a:lnTo>
                  <a:lnTo>
                    <a:pt x="966800" y="570014"/>
                  </a:lnTo>
                  <a:lnTo>
                    <a:pt x="926236" y="558114"/>
                  </a:lnTo>
                  <a:lnTo>
                    <a:pt x="896975" y="536460"/>
                  </a:lnTo>
                  <a:lnTo>
                    <a:pt x="891171" y="528294"/>
                  </a:lnTo>
                  <a:lnTo>
                    <a:pt x="881545" y="506272"/>
                  </a:lnTo>
                  <a:lnTo>
                    <a:pt x="882523" y="476821"/>
                  </a:lnTo>
                  <a:lnTo>
                    <a:pt x="908545" y="446405"/>
                  </a:lnTo>
                  <a:lnTo>
                    <a:pt x="924674" y="451243"/>
                  </a:lnTo>
                  <a:lnTo>
                    <a:pt x="939888" y="453555"/>
                  </a:lnTo>
                  <a:lnTo>
                    <a:pt x="952360" y="454279"/>
                  </a:lnTo>
                  <a:lnTo>
                    <a:pt x="960272" y="454317"/>
                  </a:lnTo>
                  <a:lnTo>
                    <a:pt x="1044244" y="454317"/>
                  </a:lnTo>
                  <a:lnTo>
                    <a:pt x="1074877" y="459168"/>
                  </a:lnTo>
                  <a:lnTo>
                    <a:pt x="1091247" y="469836"/>
                  </a:lnTo>
                  <a:lnTo>
                    <a:pt x="1097813" y="480504"/>
                  </a:lnTo>
                  <a:lnTo>
                    <a:pt x="1099007" y="485355"/>
                  </a:lnTo>
                  <a:lnTo>
                    <a:pt x="1100721" y="507974"/>
                  </a:lnTo>
                  <a:lnTo>
                    <a:pt x="1100721" y="414058"/>
                  </a:lnTo>
                  <a:lnTo>
                    <a:pt x="1093304" y="407695"/>
                  </a:lnTo>
                  <a:lnTo>
                    <a:pt x="1056728" y="399808"/>
                  </a:lnTo>
                  <a:lnTo>
                    <a:pt x="1021118" y="398945"/>
                  </a:lnTo>
                  <a:lnTo>
                    <a:pt x="948093" y="398945"/>
                  </a:lnTo>
                  <a:lnTo>
                    <a:pt x="911783" y="389077"/>
                  </a:lnTo>
                  <a:lnTo>
                    <a:pt x="904049" y="367004"/>
                  </a:lnTo>
                  <a:lnTo>
                    <a:pt x="915149" y="344004"/>
                  </a:lnTo>
                  <a:lnTo>
                    <a:pt x="935316" y="331393"/>
                  </a:lnTo>
                  <a:lnTo>
                    <a:pt x="947686" y="335838"/>
                  </a:lnTo>
                  <a:lnTo>
                    <a:pt x="961250" y="339090"/>
                  </a:lnTo>
                  <a:lnTo>
                    <a:pt x="976299" y="341071"/>
                  </a:lnTo>
                  <a:lnTo>
                    <a:pt x="993127" y="341744"/>
                  </a:lnTo>
                  <a:lnTo>
                    <a:pt x="1041031" y="334035"/>
                  </a:lnTo>
                  <a:lnTo>
                    <a:pt x="1041387" y="333832"/>
                  </a:lnTo>
                  <a:lnTo>
                    <a:pt x="1077023" y="313372"/>
                  </a:lnTo>
                  <a:lnTo>
                    <a:pt x="1099667" y="283464"/>
                  </a:lnTo>
                  <a:lnTo>
                    <a:pt x="1107528" y="248031"/>
                  </a:lnTo>
                  <a:lnTo>
                    <a:pt x="1106144" y="231609"/>
                  </a:lnTo>
                  <a:lnTo>
                    <a:pt x="1101979" y="215709"/>
                  </a:lnTo>
                  <a:lnTo>
                    <a:pt x="1094943" y="201053"/>
                  </a:lnTo>
                  <a:lnTo>
                    <a:pt x="1085011" y="188404"/>
                  </a:lnTo>
                  <a:lnTo>
                    <a:pt x="1089787" y="183527"/>
                  </a:lnTo>
                  <a:lnTo>
                    <a:pt x="1094270" y="178955"/>
                  </a:lnTo>
                  <a:lnTo>
                    <a:pt x="1103871" y="173951"/>
                  </a:lnTo>
                  <a:lnTo>
                    <a:pt x="1111199" y="172834"/>
                  </a:lnTo>
                  <a:lnTo>
                    <a:pt x="1113612" y="175018"/>
                  </a:lnTo>
                  <a:lnTo>
                    <a:pt x="1111783" y="181711"/>
                  </a:lnTo>
                  <a:lnTo>
                    <a:pt x="1114221" y="189014"/>
                  </a:lnTo>
                  <a:lnTo>
                    <a:pt x="1119085" y="195097"/>
                  </a:lnTo>
                  <a:lnTo>
                    <a:pt x="1127302" y="202171"/>
                  </a:lnTo>
                  <a:lnTo>
                    <a:pt x="1137412" y="205143"/>
                  </a:lnTo>
                  <a:lnTo>
                    <a:pt x="1148092" y="204000"/>
                  </a:lnTo>
                  <a:lnTo>
                    <a:pt x="1158036" y="198742"/>
                  </a:lnTo>
                  <a:lnTo>
                    <a:pt x="1164856" y="190271"/>
                  </a:lnTo>
                  <a:lnTo>
                    <a:pt x="1167917" y="180187"/>
                  </a:lnTo>
                  <a:close/>
                </a:path>
                <a:path w="1723390" h="596900">
                  <a:moveTo>
                    <a:pt x="1412303" y="192963"/>
                  </a:moveTo>
                  <a:lnTo>
                    <a:pt x="1387970" y="158432"/>
                  </a:lnTo>
                  <a:lnTo>
                    <a:pt x="1378546" y="156679"/>
                  </a:lnTo>
                  <a:lnTo>
                    <a:pt x="1369707" y="156756"/>
                  </a:lnTo>
                  <a:lnTo>
                    <a:pt x="1349870" y="161925"/>
                  </a:lnTo>
                  <a:lnTo>
                    <a:pt x="1328254" y="173418"/>
                  </a:lnTo>
                  <a:lnTo>
                    <a:pt x="1306995" y="192100"/>
                  </a:lnTo>
                  <a:lnTo>
                    <a:pt x="1288173" y="218821"/>
                  </a:lnTo>
                  <a:lnTo>
                    <a:pt x="1288173" y="154927"/>
                  </a:lnTo>
                  <a:lnTo>
                    <a:pt x="1204188" y="172580"/>
                  </a:lnTo>
                  <a:lnTo>
                    <a:pt x="1204188" y="179882"/>
                  </a:lnTo>
                  <a:lnTo>
                    <a:pt x="1219466" y="185420"/>
                  </a:lnTo>
                  <a:lnTo>
                    <a:pt x="1228763" y="192659"/>
                  </a:lnTo>
                  <a:lnTo>
                    <a:pt x="1233373" y="202653"/>
                  </a:lnTo>
                  <a:lnTo>
                    <a:pt x="1234617" y="216395"/>
                  </a:lnTo>
                  <a:lnTo>
                    <a:pt x="1234579" y="392607"/>
                  </a:lnTo>
                  <a:lnTo>
                    <a:pt x="1218730" y="432396"/>
                  </a:lnTo>
                  <a:lnTo>
                    <a:pt x="1210284" y="436841"/>
                  </a:lnTo>
                  <a:lnTo>
                    <a:pt x="1210284" y="441540"/>
                  </a:lnTo>
                  <a:lnTo>
                    <a:pt x="1313116" y="441540"/>
                  </a:lnTo>
                  <a:lnTo>
                    <a:pt x="1313116" y="437146"/>
                  </a:lnTo>
                  <a:lnTo>
                    <a:pt x="1303591" y="432092"/>
                  </a:lnTo>
                  <a:lnTo>
                    <a:pt x="1296073" y="425424"/>
                  </a:lnTo>
                  <a:lnTo>
                    <a:pt x="1291043" y="416877"/>
                  </a:lnTo>
                  <a:lnTo>
                    <a:pt x="1288986" y="406184"/>
                  </a:lnTo>
                  <a:lnTo>
                    <a:pt x="1288364" y="400443"/>
                  </a:lnTo>
                  <a:lnTo>
                    <a:pt x="1288173" y="384949"/>
                  </a:lnTo>
                  <a:lnTo>
                    <a:pt x="1288173" y="233426"/>
                  </a:lnTo>
                  <a:lnTo>
                    <a:pt x="1305420" y="207733"/>
                  </a:lnTo>
                  <a:lnTo>
                    <a:pt x="1324838" y="191744"/>
                  </a:lnTo>
                  <a:lnTo>
                    <a:pt x="1340370" y="185343"/>
                  </a:lnTo>
                  <a:lnTo>
                    <a:pt x="1345984" y="188404"/>
                  </a:lnTo>
                  <a:lnTo>
                    <a:pt x="1344155" y="196303"/>
                  </a:lnTo>
                  <a:lnTo>
                    <a:pt x="1347190" y="204825"/>
                  </a:lnTo>
                  <a:lnTo>
                    <a:pt x="1352677" y="211518"/>
                  </a:lnTo>
                  <a:lnTo>
                    <a:pt x="1363510" y="219976"/>
                  </a:lnTo>
                  <a:lnTo>
                    <a:pt x="1375956" y="223469"/>
                  </a:lnTo>
                  <a:lnTo>
                    <a:pt x="1388618" y="222046"/>
                  </a:lnTo>
                  <a:lnTo>
                    <a:pt x="1400136" y="215785"/>
                  </a:lnTo>
                  <a:lnTo>
                    <a:pt x="1408671" y="205282"/>
                  </a:lnTo>
                  <a:lnTo>
                    <a:pt x="1412303" y="192963"/>
                  </a:lnTo>
                  <a:close/>
                </a:path>
                <a:path w="1723390" h="596900">
                  <a:moveTo>
                    <a:pt x="1723301" y="300977"/>
                  </a:moveTo>
                  <a:lnTo>
                    <a:pt x="1717687" y="254952"/>
                  </a:lnTo>
                  <a:lnTo>
                    <a:pt x="1700847" y="214871"/>
                  </a:lnTo>
                  <a:lnTo>
                    <a:pt x="1672831" y="183210"/>
                  </a:lnTo>
                  <a:lnTo>
                    <a:pt x="1660626" y="176733"/>
                  </a:lnTo>
                  <a:lnTo>
                    <a:pt x="1660626" y="300977"/>
                  </a:lnTo>
                  <a:lnTo>
                    <a:pt x="1655051" y="369023"/>
                  </a:lnTo>
                  <a:lnTo>
                    <a:pt x="1639328" y="411340"/>
                  </a:lnTo>
                  <a:lnTo>
                    <a:pt x="1614932" y="433019"/>
                  </a:lnTo>
                  <a:lnTo>
                    <a:pt x="1583347" y="439102"/>
                  </a:lnTo>
                  <a:lnTo>
                    <a:pt x="1551317" y="433019"/>
                  </a:lnTo>
                  <a:lnTo>
                    <a:pt x="1526527" y="411340"/>
                  </a:lnTo>
                  <a:lnTo>
                    <a:pt x="1510525" y="369023"/>
                  </a:lnTo>
                  <a:lnTo>
                    <a:pt x="1504848" y="300977"/>
                  </a:lnTo>
                  <a:lnTo>
                    <a:pt x="1510525" y="232930"/>
                  </a:lnTo>
                  <a:lnTo>
                    <a:pt x="1526527" y="190614"/>
                  </a:lnTo>
                  <a:lnTo>
                    <a:pt x="1551317" y="168935"/>
                  </a:lnTo>
                  <a:lnTo>
                    <a:pt x="1583347" y="162839"/>
                  </a:lnTo>
                  <a:lnTo>
                    <a:pt x="1614932" y="168935"/>
                  </a:lnTo>
                  <a:lnTo>
                    <a:pt x="1639328" y="190614"/>
                  </a:lnTo>
                  <a:lnTo>
                    <a:pt x="1655051" y="232930"/>
                  </a:lnTo>
                  <a:lnTo>
                    <a:pt x="1660626" y="300977"/>
                  </a:lnTo>
                  <a:lnTo>
                    <a:pt x="1660626" y="176733"/>
                  </a:lnTo>
                  <a:lnTo>
                    <a:pt x="1634477" y="162839"/>
                  </a:lnTo>
                  <a:lnTo>
                    <a:pt x="1633651" y="162407"/>
                  </a:lnTo>
                  <a:lnTo>
                    <a:pt x="1583347" y="154927"/>
                  </a:lnTo>
                  <a:lnTo>
                    <a:pt x="1533207" y="162407"/>
                  </a:lnTo>
                  <a:lnTo>
                    <a:pt x="1493913" y="183210"/>
                  </a:lnTo>
                  <a:lnTo>
                    <a:pt x="1465618" y="214871"/>
                  </a:lnTo>
                  <a:lnTo>
                    <a:pt x="1448523" y="254952"/>
                  </a:lnTo>
                  <a:lnTo>
                    <a:pt x="1442783" y="300977"/>
                  </a:lnTo>
                  <a:lnTo>
                    <a:pt x="1448523" y="346773"/>
                  </a:lnTo>
                  <a:lnTo>
                    <a:pt x="1465618" y="386816"/>
                  </a:lnTo>
                  <a:lnTo>
                    <a:pt x="1493913" y="418566"/>
                  </a:lnTo>
                  <a:lnTo>
                    <a:pt x="1533207" y="439483"/>
                  </a:lnTo>
                  <a:lnTo>
                    <a:pt x="1583347" y="447014"/>
                  </a:lnTo>
                  <a:lnTo>
                    <a:pt x="1633651" y="439483"/>
                  </a:lnTo>
                  <a:lnTo>
                    <a:pt x="1634363" y="439102"/>
                  </a:lnTo>
                  <a:lnTo>
                    <a:pt x="1672831" y="418566"/>
                  </a:lnTo>
                  <a:lnTo>
                    <a:pt x="1700847" y="386816"/>
                  </a:lnTo>
                  <a:lnTo>
                    <a:pt x="1717687" y="346773"/>
                  </a:lnTo>
                  <a:lnTo>
                    <a:pt x="1723301" y="300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81382" y="688875"/>
            <a:ext cx="206057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340" dirty="0">
                <a:solidFill>
                  <a:srgbClr val="2A4911"/>
                </a:solidFill>
                <a:latin typeface="Trebuchet MS"/>
                <a:cs typeface="Trebuchet MS"/>
              </a:rPr>
              <a:t>G</a:t>
            </a:r>
            <a:r>
              <a:rPr sz="2500" spc="-65" dirty="0">
                <a:solidFill>
                  <a:srgbClr val="2A4911"/>
                </a:solidFill>
                <a:latin typeface="Trebuchet MS"/>
                <a:cs typeface="Trebuchet MS"/>
              </a:rPr>
              <a:t>I</a:t>
            </a:r>
            <a:r>
              <a:rPr sz="2500" spc="-150" dirty="0">
                <a:solidFill>
                  <a:srgbClr val="2A4911"/>
                </a:solidFill>
                <a:latin typeface="Trebuchet MS"/>
                <a:cs typeface="Trebuchet MS"/>
              </a:rPr>
              <a:t>F</a:t>
            </a:r>
            <a:r>
              <a:rPr sz="2500" spc="-160" dirty="0">
                <a:solidFill>
                  <a:srgbClr val="2A4911"/>
                </a:solidFill>
                <a:latin typeface="Trebuchet MS"/>
                <a:cs typeface="Trebuchet MS"/>
              </a:rPr>
              <a:t>T</a:t>
            </a:r>
            <a:r>
              <a:rPr sz="2500" spc="-53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2500" spc="-245" dirty="0">
                <a:solidFill>
                  <a:srgbClr val="2A4911"/>
                </a:solidFill>
                <a:latin typeface="Trebuchet MS"/>
                <a:cs typeface="Trebuchet MS"/>
              </a:rPr>
              <a:t>C</a:t>
            </a:r>
            <a:r>
              <a:rPr sz="2500" spc="-300" dirty="0">
                <a:solidFill>
                  <a:srgbClr val="2A4911"/>
                </a:solidFill>
                <a:latin typeface="Trebuchet MS"/>
                <a:cs typeface="Trebuchet MS"/>
              </a:rPr>
              <a:t>A</a:t>
            </a:r>
            <a:r>
              <a:rPr sz="2500" spc="-445" dirty="0">
                <a:solidFill>
                  <a:srgbClr val="2A4911"/>
                </a:solidFill>
                <a:latin typeface="Trebuchet MS"/>
                <a:cs typeface="Trebuchet MS"/>
              </a:rPr>
              <a:t>T</a:t>
            </a:r>
            <a:r>
              <a:rPr sz="2500" spc="15" dirty="0">
                <a:solidFill>
                  <a:srgbClr val="2A4911"/>
                </a:solidFill>
                <a:latin typeface="Trebuchet MS"/>
                <a:cs typeface="Trebuchet MS"/>
              </a:rPr>
              <a:t>A</a:t>
            </a:r>
            <a:r>
              <a:rPr sz="2500" spc="-225" dirty="0">
                <a:solidFill>
                  <a:srgbClr val="2A4911"/>
                </a:solidFill>
                <a:latin typeface="Trebuchet MS"/>
                <a:cs typeface="Trebuchet MS"/>
              </a:rPr>
              <a:t>L</a:t>
            </a:r>
            <a:r>
              <a:rPr sz="2500" spc="-240" dirty="0">
                <a:solidFill>
                  <a:srgbClr val="2A4911"/>
                </a:solidFill>
                <a:latin typeface="Trebuchet MS"/>
                <a:cs typeface="Trebuchet MS"/>
              </a:rPr>
              <a:t>O</a:t>
            </a:r>
            <a:r>
              <a:rPr sz="2500" spc="-345" dirty="0">
                <a:solidFill>
                  <a:srgbClr val="2A4911"/>
                </a:solidFill>
                <a:latin typeface="Trebuchet MS"/>
                <a:cs typeface="Trebuchet MS"/>
              </a:rPr>
              <a:t>G</a:t>
            </a:r>
            <a:r>
              <a:rPr sz="2500" spc="-265" dirty="0">
                <a:solidFill>
                  <a:srgbClr val="2A4911"/>
                </a:solidFill>
                <a:latin typeface="Trebuchet MS"/>
                <a:cs typeface="Trebuchet MS"/>
              </a:rPr>
              <a:t>U</a:t>
            </a:r>
            <a:r>
              <a:rPr sz="2500" spc="-155" dirty="0">
                <a:solidFill>
                  <a:srgbClr val="2A4911"/>
                </a:solidFill>
                <a:latin typeface="Trebuchet MS"/>
                <a:cs typeface="Trebuchet MS"/>
              </a:rPr>
              <a:t>E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98222" y="0"/>
            <a:ext cx="908050" cy="3411854"/>
          </a:xfrm>
          <a:custGeom>
            <a:avLst/>
            <a:gdLst/>
            <a:ahLst/>
            <a:cxnLst/>
            <a:rect l="l" t="t" r="r" b="b"/>
            <a:pathLst>
              <a:path w="908050" h="3411854">
                <a:moveTo>
                  <a:pt x="907770" y="2478989"/>
                </a:moveTo>
                <a:lnTo>
                  <a:pt x="901153" y="2431415"/>
                </a:lnTo>
                <a:lnTo>
                  <a:pt x="890866" y="2410269"/>
                </a:lnTo>
                <a:lnTo>
                  <a:pt x="879754" y="2387409"/>
                </a:lnTo>
                <a:lnTo>
                  <a:pt x="844042" y="2349550"/>
                </a:lnTo>
                <a:lnTo>
                  <a:pt x="808888" y="2329777"/>
                </a:lnTo>
                <a:lnTo>
                  <a:pt x="808888" y="2479002"/>
                </a:lnTo>
                <a:lnTo>
                  <a:pt x="805370" y="2499042"/>
                </a:lnTo>
                <a:lnTo>
                  <a:pt x="766381" y="2555202"/>
                </a:lnTo>
                <a:lnTo>
                  <a:pt x="730745" y="2589123"/>
                </a:lnTo>
                <a:lnTo>
                  <a:pt x="691603" y="2617851"/>
                </a:lnTo>
                <a:lnTo>
                  <a:pt x="649351" y="2642133"/>
                </a:lnTo>
                <a:lnTo>
                  <a:pt x="604393" y="2662694"/>
                </a:lnTo>
                <a:lnTo>
                  <a:pt x="557136" y="2680246"/>
                </a:lnTo>
                <a:lnTo>
                  <a:pt x="507961" y="2695549"/>
                </a:lnTo>
                <a:lnTo>
                  <a:pt x="507911" y="2694013"/>
                </a:lnTo>
                <a:lnTo>
                  <a:pt x="507657" y="2686342"/>
                </a:lnTo>
                <a:lnTo>
                  <a:pt x="507263" y="2680246"/>
                </a:lnTo>
                <a:lnTo>
                  <a:pt x="507161" y="2672181"/>
                </a:lnTo>
                <a:lnTo>
                  <a:pt x="508292" y="2666669"/>
                </a:lnTo>
                <a:lnTo>
                  <a:pt x="526529" y="2620861"/>
                </a:lnTo>
                <a:lnTo>
                  <a:pt x="547141" y="2576677"/>
                </a:lnTo>
                <a:lnTo>
                  <a:pt x="571131" y="2534831"/>
                </a:lnTo>
                <a:lnTo>
                  <a:pt x="599465" y="2496058"/>
                </a:lnTo>
                <a:lnTo>
                  <a:pt x="623608" y="2470988"/>
                </a:lnTo>
                <a:lnTo>
                  <a:pt x="633158" y="2461069"/>
                </a:lnTo>
                <a:lnTo>
                  <a:pt x="673176" y="2430602"/>
                </a:lnTo>
                <a:lnTo>
                  <a:pt x="713041" y="2410790"/>
                </a:lnTo>
                <a:lnTo>
                  <a:pt x="725716" y="2410269"/>
                </a:lnTo>
                <a:lnTo>
                  <a:pt x="746912" y="2415133"/>
                </a:lnTo>
                <a:lnTo>
                  <a:pt x="787146" y="2432456"/>
                </a:lnTo>
                <a:lnTo>
                  <a:pt x="808888" y="2479002"/>
                </a:lnTo>
                <a:lnTo>
                  <a:pt x="808888" y="2329777"/>
                </a:lnTo>
                <a:lnTo>
                  <a:pt x="799846" y="2324684"/>
                </a:lnTo>
                <a:lnTo>
                  <a:pt x="750214" y="2313889"/>
                </a:lnTo>
                <a:lnTo>
                  <a:pt x="698182" y="2318296"/>
                </a:lnTo>
                <a:lnTo>
                  <a:pt x="659358" y="2330805"/>
                </a:lnTo>
                <a:lnTo>
                  <a:pt x="623887" y="2348839"/>
                </a:lnTo>
                <a:lnTo>
                  <a:pt x="591502" y="2371991"/>
                </a:lnTo>
                <a:lnTo>
                  <a:pt x="561936" y="2399842"/>
                </a:lnTo>
                <a:lnTo>
                  <a:pt x="532574" y="2431415"/>
                </a:lnTo>
                <a:lnTo>
                  <a:pt x="523278" y="2441486"/>
                </a:lnTo>
                <a:lnTo>
                  <a:pt x="523278" y="0"/>
                </a:lnTo>
                <a:lnTo>
                  <a:pt x="412953" y="0"/>
                </a:lnTo>
                <a:lnTo>
                  <a:pt x="412953" y="2680932"/>
                </a:lnTo>
                <a:lnTo>
                  <a:pt x="397370" y="2694013"/>
                </a:lnTo>
                <a:lnTo>
                  <a:pt x="351269" y="2681020"/>
                </a:lnTo>
                <a:lnTo>
                  <a:pt x="306857" y="2664980"/>
                </a:lnTo>
                <a:lnTo>
                  <a:pt x="264325" y="2645600"/>
                </a:lnTo>
                <a:lnTo>
                  <a:pt x="223875" y="2622626"/>
                </a:lnTo>
                <a:lnTo>
                  <a:pt x="185674" y="2595765"/>
                </a:lnTo>
                <a:lnTo>
                  <a:pt x="149910" y="2564727"/>
                </a:lnTo>
                <a:lnTo>
                  <a:pt x="116776" y="2529255"/>
                </a:lnTo>
                <a:lnTo>
                  <a:pt x="93586" y="2487269"/>
                </a:lnTo>
                <a:lnTo>
                  <a:pt x="93662" y="2463901"/>
                </a:lnTo>
                <a:lnTo>
                  <a:pt x="105892" y="2439314"/>
                </a:lnTo>
                <a:lnTo>
                  <a:pt x="126949" y="2419870"/>
                </a:lnTo>
                <a:lnTo>
                  <a:pt x="152844" y="2408783"/>
                </a:lnTo>
                <a:lnTo>
                  <a:pt x="181178" y="2407602"/>
                </a:lnTo>
                <a:lnTo>
                  <a:pt x="209575" y="2417889"/>
                </a:lnTo>
                <a:lnTo>
                  <a:pt x="263055" y="2453386"/>
                </a:lnTo>
                <a:lnTo>
                  <a:pt x="307327" y="2497632"/>
                </a:lnTo>
                <a:lnTo>
                  <a:pt x="336143" y="2541740"/>
                </a:lnTo>
                <a:lnTo>
                  <a:pt x="362496" y="2587802"/>
                </a:lnTo>
                <a:lnTo>
                  <a:pt x="387565" y="2634386"/>
                </a:lnTo>
                <a:lnTo>
                  <a:pt x="412953" y="2680932"/>
                </a:lnTo>
                <a:lnTo>
                  <a:pt x="412953" y="0"/>
                </a:lnTo>
                <a:lnTo>
                  <a:pt x="408838" y="0"/>
                </a:lnTo>
                <a:lnTo>
                  <a:pt x="408838" y="2463800"/>
                </a:lnTo>
                <a:lnTo>
                  <a:pt x="408355" y="2470988"/>
                </a:lnTo>
                <a:lnTo>
                  <a:pt x="402272" y="2463800"/>
                </a:lnTo>
                <a:lnTo>
                  <a:pt x="408838" y="2463800"/>
                </a:lnTo>
                <a:lnTo>
                  <a:pt x="408838" y="0"/>
                </a:lnTo>
                <a:lnTo>
                  <a:pt x="396278" y="0"/>
                </a:lnTo>
                <a:lnTo>
                  <a:pt x="396278" y="2456713"/>
                </a:lnTo>
                <a:lnTo>
                  <a:pt x="374840" y="2431364"/>
                </a:lnTo>
                <a:lnTo>
                  <a:pt x="344817" y="2398344"/>
                </a:lnTo>
                <a:lnTo>
                  <a:pt x="312153" y="2368816"/>
                </a:lnTo>
                <a:lnTo>
                  <a:pt x="275831" y="2344128"/>
                </a:lnTo>
                <a:lnTo>
                  <a:pt x="234784" y="2325624"/>
                </a:lnTo>
                <a:lnTo>
                  <a:pt x="187553" y="2315121"/>
                </a:lnTo>
                <a:lnTo>
                  <a:pt x="142125" y="2315997"/>
                </a:lnTo>
                <a:lnTo>
                  <a:pt x="99999" y="2327872"/>
                </a:lnTo>
                <a:lnTo>
                  <a:pt x="62649" y="2350338"/>
                </a:lnTo>
                <a:lnTo>
                  <a:pt x="31534" y="2383028"/>
                </a:lnTo>
                <a:lnTo>
                  <a:pt x="9867" y="2421979"/>
                </a:lnTo>
                <a:lnTo>
                  <a:pt x="0" y="2463038"/>
                </a:lnTo>
                <a:lnTo>
                  <a:pt x="2387" y="2505100"/>
                </a:lnTo>
                <a:lnTo>
                  <a:pt x="17462" y="2547048"/>
                </a:lnTo>
                <a:lnTo>
                  <a:pt x="45681" y="2587802"/>
                </a:lnTo>
                <a:lnTo>
                  <a:pt x="78892" y="2622512"/>
                </a:lnTo>
                <a:lnTo>
                  <a:pt x="114338" y="2655214"/>
                </a:lnTo>
                <a:lnTo>
                  <a:pt x="150698" y="2687028"/>
                </a:lnTo>
                <a:lnTo>
                  <a:pt x="186690" y="2719019"/>
                </a:lnTo>
                <a:lnTo>
                  <a:pt x="147370" y="2758135"/>
                </a:lnTo>
                <a:lnTo>
                  <a:pt x="122682" y="2788577"/>
                </a:lnTo>
                <a:lnTo>
                  <a:pt x="101282" y="2860992"/>
                </a:lnTo>
                <a:lnTo>
                  <a:pt x="96647" y="2921787"/>
                </a:lnTo>
                <a:lnTo>
                  <a:pt x="93713" y="2969933"/>
                </a:lnTo>
                <a:lnTo>
                  <a:pt x="90932" y="3018091"/>
                </a:lnTo>
                <a:lnTo>
                  <a:pt x="88290" y="3066250"/>
                </a:lnTo>
                <a:lnTo>
                  <a:pt x="85750" y="3114421"/>
                </a:lnTo>
                <a:lnTo>
                  <a:pt x="83299" y="3162604"/>
                </a:lnTo>
                <a:lnTo>
                  <a:pt x="80899" y="3210788"/>
                </a:lnTo>
                <a:lnTo>
                  <a:pt x="73863" y="3355340"/>
                </a:lnTo>
                <a:lnTo>
                  <a:pt x="77025" y="3382314"/>
                </a:lnTo>
                <a:lnTo>
                  <a:pt x="89090" y="3400399"/>
                </a:lnTo>
                <a:lnTo>
                  <a:pt x="109245" y="3408921"/>
                </a:lnTo>
                <a:lnTo>
                  <a:pt x="136715" y="3407245"/>
                </a:lnTo>
                <a:lnTo>
                  <a:pt x="153568" y="3402203"/>
                </a:lnTo>
                <a:lnTo>
                  <a:pt x="170205" y="3395992"/>
                </a:lnTo>
                <a:lnTo>
                  <a:pt x="186842" y="3390392"/>
                </a:lnTo>
                <a:lnTo>
                  <a:pt x="203695" y="3387166"/>
                </a:lnTo>
                <a:lnTo>
                  <a:pt x="225691" y="3385578"/>
                </a:lnTo>
                <a:lnTo>
                  <a:pt x="248081" y="3385299"/>
                </a:lnTo>
                <a:lnTo>
                  <a:pt x="269798" y="3387521"/>
                </a:lnTo>
                <a:lnTo>
                  <a:pt x="289775" y="3393490"/>
                </a:lnTo>
                <a:lnTo>
                  <a:pt x="325539" y="3405594"/>
                </a:lnTo>
                <a:lnTo>
                  <a:pt x="360235" y="3409492"/>
                </a:lnTo>
                <a:lnTo>
                  <a:pt x="394220" y="3404514"/>
                </a:lnTo>
                <a:lnTo>
                  <a:pt x="427863" y="3389985"/>
                </a:lnTo>
                <a:lnTo>
                  <a:pt x="439242" y="3385299"/>
                </a:lnTo>
                <a:lnTo>
                  <a:pt x="445414" y="3382759"/>
                </a:lnTo>
                <a:lnTo>
                  <a:pt x="462191" y="3381260"/>
                </a:lnTo>
                <a:lnTo>
                  <a:pt x="479183" y="3383927"/>
                </a:lnTo>
                <a:lnTo>
                  <a:pt x="497344" y="3389172"/>
                </a:lnTo>
                <a:lnTo>
                  <a:pt x="525183" y="3397618"/>
                </a:lnTo>
                <a:lnTo>
                  <a:pt x="554355" y="3404400"/>
                </a:lnTo>
                <a:lnTo>
                  <a:pt x="582485" y="3406698"/>
                </a:lnTo>
                <a:lnTo>
                  <a:pt x="607237" y="3401682"/>
                </a:lnTo>
                <a:lnTo>
                  <a:pt x="648919" y="3387991"/>
                </a:lnTo>
                <a:lnTo>
                  <a:pt x="688594" y="3383965"/>
                </a:lnTo>
                <a:lnTo>
                  <a:pt x="727849" y="3389287"/>
                </a:lnTo>
                <a:lnTo>
                  <a:pt x="768235" y="3403625"/>
                </a:lnTo>
                <a:lnTo>
                  <a:pt x="799706" y="3411283"/>
                </a:lnTo>
                <a:lnTo>
                  <a:pt x="837031" y="3383965"/>
                </a:lnTo>
                <a:lnTo>
                  <a:pt x="841578" y="3350323"/>
                </a:lnTo>
                <a:lnTo>
                  <a:pt x="839762" y="3314776"/>
                </a:lnTo>
                <a:lnTo>
                  <a:pt x="838619" y="3293008"/>
                </a:lnTo>
                <a:lnTo>
                  <a:pt x="836333" y="3250285"/>
                </a:lnTo>
                <a:lnTo>
                  <a:pt x="828014" y="3100247"/>
                </a:lnTo>
                <a:lnTo>
                  <a:pt x="825334" y="3050222"/>
                </a:lnTo>
                <a:lnTo>
                  <a:pt x="822769" y="3000210"/>
                </a:lnTo>
                <a:lnTo>
                  <a:pt x="820394" y="2950184"/>
                </a:lnTo>
                <a:lnTo>
                  <a:pt x="818235" y="2900146"/>
                </a:lnTo>
                <a:lnTo>
                  <a:pt x="813358" y="2854858"/>
                </a:lnTo>
                <a:lnTo>
                  <a:pt x="801827" y="2813380"/>
                </a:lnTo>
                <a:lnTo>
                  <a:pt x="782535" y="2775928"/>
                </a:lnTo>
                <a:lnTo>
                  <a:pt x="754354" y="2742768"/>
                </a:lnTo>
                <a:lnTo>
                  <a:pt x="744435" y="2735326"/>
                </a:lnTo>
                <a:lnTo>
                  <a:pt x="744435" y="3293008"/>
                </a:lnTo>
                <a:lnTo>
                  <a:pt x="699617" y="3283102"/>
                </a:lnTo>
                <a:lnTo>
                  <a:pt x="657250" y="3284982"/>
                </a:lnTo>
                <a:lnTo>
                  <a:pt x="616597" y="3295980"/>
                </a:lnTo>
                <a:lnTo>
                  <a:pt x="576922" y="3313417"/>
                </a:lnTo>
                <a:lnTo>
                  <a:pt x="568693" y="3314776"/>
                </a:lnTo>
                <a:lnTo>
                  <a:pt x="558622" y="3312845"/>
                </a:lnTo>
                <a:lnTo>
                  <a:pt x="548119" y="3308883"/>
                </a:lnTo>
                <a:lnTo>
                  <a:pt x="543433" y="3306546"/>
                </a:lnTo>
                <a:lnTo>
                  <a:pt x="538607" y="3304146"/>
                </a:lnTo>
                <a:lnTo>
                  <a:pt x="501256" y="3288690"/>
                </a:lnTo>
                <a:lnTo>
                  <a:pt x="464096" y="3283635"/>
                </a:lnTo>
                <a:lnTo>
                  <a:pt x="426681" y="3288411"/>
                </a:lnTo>
                <a:lnTo>
                  <a:pt x="388556" y="3302482"/>
                </a:lnTo>
                <a:lnTo>
                  <a:pt x="375094" y="3306203"/>
                </a:lnTo>
                <a:lnTo>
                  <a:pt x="359918" y="3306546"/>
                </a:lnTo>
                <a:lnTo>
                  <a:pt x="344093" y="3304921"/>
                </a:lnTo>
                <a:lnTo>
                  <a:pt x="290957" y="3297161"/>
                </a:lnTo>
                <a:lnTo>
                  <a:pt x="172097" y="3277590"/>
                </a:lnTo>
                <a:lnTo>
                  <a:pt x="174625" y="3229013"/>
                </a:lnTo>
                <a:lnTo>
                  <a:pt x="179679" y="3129775"/>
                </a:lnTo>
                <a:lnTo>
                  <a:pt x="182270" y="3079318"/>
                </a:lnTo>
                <a:lnTo>
                  <a:pt x="185000" y="3027794"/>
                </a:lnTo>
                <a:lnTo>
                  <a:pt x="187871" y="2975991"/>
                </a:lnTo>
                <a:lnTo>
                  <a:pt x="190893" y="2924391"/>
                </a:lnTo>
                <a:lnTo>
                  <a:pt x="194017" y="2874429"/>
                </a:lnTo>
                <a:lnTo>
                  <a:pt x="222326" y="2812262"/>
                </a:lnTo>
                <a:lnTo>
                  <a:pt x="287528" y="2788183"/>
                </a:lnTo>
                <a:lnTo>
                  <a:pt x="531660" y="2787688"/>
                </a:lnTo>
                <a:lnTo>
                  <a:pt x="630872" y="2788221"/>
                </a:lnTo>
                <a:lnTo>
                  <a:pt x="693597" y="2812021"/>
                </a:lnTo>
                <a:lnTo>
                  <a:pt x="721398" y="2872892"/>
                </a:lnTo>
                <a:lnTo>
                  <a:pt x="724738" y="2925889"/>
                </a:lnTo>
                <a:lnTo>
                  <a:pt x="727773" y="2977273"/>
                </a:lnTo>
                <a:lnTo>
                  <a:pt x="730631" y="3028454"/>
                </a:lnTo>
                <a:lnTo>
                  <a:pt x="733374" y="3079889"/>
                </a:lnTo>
                <a:lnTo>
                  <a:pt x="736104" y="3132366"/>
                </a:lnTo>
                <a:lnTo>
                  <a:pt x="741578" y="3238830"/>
                </a:lnTo>
                <a:lnTo>
                  <a:pt x="744435" y="3293008"/>
                </a:lnTo>
                <a:lnTo>
                  <a:pt x="744435" y="2735326"/>
                </a:lnTo>
                <a:lnTo>
                  <a:pt x="716191" y="2714104"/>
                </a:lnTo>
                <a:lnTo>
                  <a:pt x="728865" y="2705773"/>
                </a:lnTo>
                <a:lnTo>
                  <a:pt x="762088" y="2682151"/>
                </a:lnTo>
                <a:lnTo>
                  <a:pt x="819899" y="2629141"/>
                </a:lnTo>
                <a:lnTo>
                  <a:pt x="847674" y="2601658"/>
                </a:lnTo>
                <a:lnTo>
                  <a:pt x="873226" y="2572423"/>
                </a:lnTo>
                <a:lnTo>
                  <a:pt x="898753" y="2527020"/>
                </a:lnTo>
                <a:lnTo>
                  <a:pt x="907770" y="2478989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3763" y="3519479"/>
            <a:ext cx="7136428" cy="633060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04" dirty="0"/>
              <a:t>2</a:t>
            </a:r>
            <a:r>
              <a:rPr spc="70" dirty="0"/>
              <a:t>0</a:t>
            </a:r>
            <a:r>
              <a:rPr spc="-725" dirty="0"/>
              <a:t>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0435" y="2119644"/>
            <a:ext cx="7089775" cy="18135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8730"/>
              </a:lnSpc>
              <a:spcBef>
                <a:spcPts val="135"/>
              </a:spcBef>
            </a:pPr>
            <a:r>
              <a:rPr sz="8450" spc="-2245" dirty="0">
                <a:solidFill>
                  <a:srgbClr val="C11424"/>
                </a:solidFill>
                <a:latin typeface="Trebuchet MS"/>
                <a:cs typeface="Trebuchet MS"/>
              </a:rPr>
              <a:t>LIDO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 </a:t>
            </a:r>
            <a:r>
              <a:rPr sz="8450" spc="-1810" dirty="0">
                <a:solidFill>
                  <a:srgbClr val="C11424"/>
                </a:solidFill>
                <a:latin typeface="Trebuchet MS"/>
                <a:cs typeface="Trebuchet MS"/>
              </a:rPr>
              <a:t>PAPER VASE</a:t>
            </a:r>
            <a:endParaRPr sz="8450">
              <a:latin typeface="Trebuchet MS"/>
              <a:cs typeface="Trebuchet MS"/>
            </a:endParaRPr>
          </a:p>
          <a:p>
            <a:pPr marL="111760" algn="ctr">
              <a:lnSpc>
                <a:spcPts val="5310"/>
              </a:lnSpc>
            </a:pPr>
            <a:r>
              <a:rPr sz="5600" spc="-1565" dirty="0">
                <a:solidFill>
                  <a:srgbClr val="2A4911"/>
                </a:solidFill>
                <a:latin typeface="Trebuchet MS"/>
                <a:cs typeface="Trebuchet MS"/>
              </a:rPr>
              <a:t>OCTAEVO</a:t>
            </a:r>
            <a:endParaRPr sz="56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4" name="object 4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703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6"/>
              <a:ext cx="214401" cy="24857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405"/>
                  </a:lnTo>
                  <a:lnTo>
                    <a:pt x="36825" y="123647"/>
                  </a:lnTo>
                  <a:lnTo>
                    <a:pt x="49605" y="139974"/>
                  </a:lnTo>
                  <a:lnTo>
                    <a:pt x="67576" y="151739"/>
                  </a:lnTo>
                  <a:lnTo>
                    <a:pt x="40058" y="166621"/>
                  </a:lnTo>
                  <a:lnTo>
                    <a:pt x="26473" y="185729"/>
                  </a:lnTo>
                  <a:lnTo>
                    <a:pt x="21917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5" y="375146"/>
                  </a:lnTo>
                  <a:lnTo>
                    <a:pt x="126417" y="370284"/>
                  </a:lnTo>
                  <a:lnTo>
                    <a:pt x="157889" y="357925"/>
                  </a:lnTo>
                  <a:lnTo>
                    <a:pt x="101106" y="357925"/>
                  </a:lnTo>
                  <a:lnTo>
                    <a:pt x="66589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72" y="11404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41"/>
                  </a:lnTo>
                  <a:lnTo>
                    <a:pt x="78195" y="258814"/>
                  </a:lnTo>
                  <a:lnTo>
                    <a:pt x="88812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8"/>
                  </a:lnTo>
                  <a:lnTo>
                    <a:pt x="207022" y="272668"/>
                  </a:lnTo>
                  <a:lnTo>
                    <a:pt x="212607" y="281749"/>
                  </a:lnTo>
                  <a:lnTo>
                    <a:pt x="213626" y="285876"/>
                  </a:lnTo>
                  <a:lnTo>
                    <a:pt x="215088" y="305127"/>
                  </a:lnTo>
                  <a:lnTo>
                    <a:pt x="211744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9"/>
                  </a:lnTo>
                  <a:lnTo>
                    <a:pt x="101106" y="357925"/>
                  </a:lnTo>
                  <a:lnTo>
                    <a:pt x="157889" y="357925"/>
                  </a:lnTo>
                  <a:lnTo>
                    <a:pt x="212150" y="325081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8" y="158631"/>
                  </a:lnTo>
                  <a:lnTo>
                    <a:pt x="96383" y="161390"/>
                  </a:lnTo>
                  <a:lnTo>
                    <a:pt x="109190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72" y="11404"/>
                  </a:moveTo>
                  <a:lnTo>
                    <a:pt x="123507" y="11404"/>
                  </a:lnTo>
                  <a:lnTo>
                    <a:pt x="141076" y="14575"/>
                  </a:lnTo>
                  <a:lnTo>
                    <a:pt x="158010" y="25900"/>
                  </a:lnTo>
                  <a:lnTo>
                    <a:pt x="170767" y="48100"/>
                  </a:lnTo>
                  <a:lnTo>
                    <a:pt x="175806" y="83896"/>
                  </a:lnTo>
                  <a:lnTo>
                    <a:pt x="170985" y="119780"/>
                  </a:lnTo>
                  <a:lnTo>
                    <a:pt x="158591" y="142163"/>
                  </a:lnTo>
                  <a:lnTo>
                    <a:pt x="141730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2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72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0" y="19895"/>
                  </a:lnTo>
                  <a:lnTo>
                    <a:pt x="226047" y="21755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49"/>
                  </a:lnTo>
                  <a:lnTo>
                    <a:pt x="237703" y="44866"/>
                  </a:lnTo>
                  <a:lnTo>
                    <a:pt x="246308" y="47390"/>
                  </a:lnTo>
                  <a:lnTo>
                    <a:pt x="255396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51"/>
                  </a:lnTo>
                  <a:lnTo>
                    <a:pt x="220737" y="7516"/>
                  </a:lnTo>
                  <a:lnTo>
                    <a:pt x="208259" y="16175"/>
                  </a:lnTo>
                  <a:lnTo>
                    <a:pt x="197040" y="29006"/>
                  </a:lnTo>
                  <a:lnTo>
                    <a:pt x="205762" y="29006"/>
                  </a:lnTo>
                  <a:lnTo>
                    <a:pt x="209588" y="25105"/>
                  </a:lnTo>
                  <a:lnTo>
                    <a:pt x="217760" y="20850"/>
                  </a:lnTo>
                  <a:lnTo>
                    <a:pt x="223990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40" y="1687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9"/>
              <a:ext cx="238747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8123349" y="5145496"/>
            <a:ext cx="4024629" cy="461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special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waterproof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paper,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it's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tribute to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ancient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sophisticated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ceramics.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85" dirty="0">
                <a:solidFill>
                  <a:srgbClr val="606060"/>
                </a:solidFill>
                <a:latin typeface="Arial"/>
                <a:cs typeface="Arial"/>
              </a:rPr>
              <a:t>PRODUCT</a:t>
            </a:r>
            <a:r>
              <a:rPr sz="2200" b="1" spc="-2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200" b="1" spc="35" dirty="0">
                <a:solidFill>
                  <a:srgbClr val="606060"/>
                </a:solidFill>
                <a:latin typeface="Arial"/>
                <a:cs typeface="Arial"/>
              </a:rPr>
              <a:t>SPECIFICATIONS</a:t>
            </a:r>
            <a:endParaRPr sz="2200">
              <a:latin typeface="Arial"/>
              <a:cs typeface="Arial"/>
            </a:endParaRPr>
          </a:p>
          <a:p>
            <a:pPr marL="12700" marR="1236980">
              <a:lnSpc>
                <a:spcPct val="100000"/>
              </a:lnSpc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Depth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26,5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Height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29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Waterproof: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Yes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19200" y="4368800"/>
            <a:ext cx="5842000" cy="6540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763" y="4799855"/>
            <a:ext cx="5691088" cy="56910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70800" y="4689350"/>
            <a:ext cx="4262755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Al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ohol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Is </a:t>
            </a:r>
            <a:r>
              <a:rPr sz="2200" spc="-19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Liquid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V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ersion 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Photoshop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Framed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Wall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Art,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Black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Colour: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Black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662940">
              <a:lnSpc>
                <a:spcPct val="100000"/>
              </a:lnSpc>
              <a:spcBef>
                <a:spcPts val="5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Dimensions: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6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606060"/>
                </a:solidFill>
                <a:latin typeface="Tahoma"/>
                <a:cs typeface="Tahoma"/>
              </a:rPr>
              <a:t>35.6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606060"/>
                </a:solidFill>
                <a:latin typeface="Tahoma"/>
                <a:cs typeface="Tahoma"/>
              </a:rPr>
              <a:t>35.6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Centimeters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Glass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Construction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Black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Frame.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0800" y="9446766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5" dirty="0">
                <a:solidFill>
                  <a:srgbClr val="2A4911"/>
                </a:solidFill>
                <a:latin typeface="Verdana"/>
                <a:cs typeface="Verdana"/>
              </a:rPr>
              <a:t>$21.95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2"/>
              <a:ext cx="21770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908134" y="1929144"/>
            <a:ext cx="5885815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2615" dirty="0">
                <a:solidFill>
                  <a:srgbClr val="C11424"/>
                </a:solidFill>
                <a:latin typeface="Trebuchet MS"/>
                <a:cs typeface="Trebuchet MS"/>
              </a:rPr>
              <a:t>ALCOHOL </a:t>
            </a:r>
            <a:r>
              <a:rPr sz="8450" spc="-2245" dirty="0">
                <a:solidFill>
                  <a:srgbClr val="C11424"/>
                </a:solidFill>
                <a:latin typeface="Trebuchet MS"/>
                <a:cs typeface="Trebuchet MS"/>
              </a:rPr>
              <a:t>PHOTOSHOP</a:t>
            </a:r>
            <a:endParaRPr sz="8450">
              <a:latin typeface="Trebuchet MS"/>
              <a:cs typeface="Trebuchet MS"/>
            </a:endParaRPr>
          </a:p>
          <a:p>
            <a:pPr marL="5080" algn="ctr">
              <a:lnSpc>
                <a:spcPts val="6400"/>
              </a:lnSpc>
            </a:pPr>
            <a:r>
              <a:rPr sz="5700" spc="-1680" dirty="0">
                <a:solidFill>
                  <a:srgbClr val="2A4911"/>
                </a:solidFill>
                <a:latin typeface="Trebuchet MS"/>
                <a:cs typeface="Trebuchet MS"/>
              </a:rPr>
              <a:t>WOOD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135" dirty="0">
                <a:solidFill>
                  <a:srgbClr val="2A4911"/>
                </a:solidFill>
                <a:latin typeface="Trebuchet MS"/>
                <a:cs typeface="Trebuchet MS"/>
              </a:rPr>
              <a:t>FRAME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855" dirty="0">
                <a:solidFill>
                  <a:srgbClr val="2A4911"/>
                </a:solidFill>
                <a:latin typeface="Trebuchet MS"/>
                <a:cs typeface="Trebuchet MS"/>
              </a:rPr>
              <a:t>WALL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635" dirty="0">
                <a:solidFill>
                  <a:srgbClr val="2A4911"/>
                </a:solidFill>
                <a:latin typeface="Trebuchet MS"/>
                <a:cs typeface="Trebuchet MS"/>
              </a:rPr>
              <a:t>ART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59700" y="5514850"/>
            <a:ext cx="426656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Chrome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color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Metal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Finish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7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ype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Sil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v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45" dirty="0">
                <a:solidFill>
                  <a:srgbClr val="606060"/>
                </a:solidFill>
                <a:latin typeface="Tahoma"/>
                <a:cs typeface="Tahoma"/>
              </a:rPr>
              <a:t>/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P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265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em 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0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8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r>
              <a:rPr sz="2200" spc="-24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60" dirty="0">
                <a:solidFill>
                  <a:srgbClr val="606060"/>
                </a:solidFill>
                <a:latin typeface="Tahoma"/>
                <a:cs typeface="Tahoma"/>
              </a:rPr>
              <a:t>14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in.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9700" y="8595866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7734" y="1929144"/>
            <a:ext cx="5407025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655" dirty="0">
                <a:solidFill>
                  <a:srgbClr val="C11424"/>
                </a:solidFill>
                <a:latin typeface="Trebuchet MS"/>
                <a:cs typeface="Trebuchet MS"/>
              </a:rPr>
              <a:t>FUSION </a:t>
            </a:r>
            <a:r>
              <a:rPr sz="8450" spc="-2085" dirty="0">
                <a:solidFill>
                  <a:srgbClr val="C11424"/>
                </a:solidFill>
                <a:latin typeface="Trebuchet MS"/>
                <a:cs typeface="Trebuchet MS"/>
              </a:rPr>
              <a:t>15-BOTTLE</a:t>
            </a:r>
            <a:endParaRPr sz="8450">
              <a:latin typeface="Trebuchet MS"/>
              <a:cs typeface="Trebuchet MS"/>
            </a:endParaRPr>
          </a:p>
          <a:p>
            <a:pPr marL="6350" algn="ctr">
              <a:lnSpc>
                <a:spcPts val="5305"/>
              </a:lnSpc>
            </a:pPr>
            <a:r>
              <a:rPr sz="4750" spc="-925" dirty="0">
                <a:solidFill>
                  <a:srgbClr val="2A4911"/>
                </a:solidFill>
                <a:latin typeface="Trebuchet MS"/>
                <a:cs typeface="Trebuchet MS"/>
              </a:rPr>
              <a:t>WINE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150" dirty="0">
                <a:solidFill>
                  <a:srgbClr val="2A4911"/>
                </a:solidFill>
                <a:latin typeface="Trebuchet MS"/>
                <a:cs typeface="Trebuchet MS"/>
              </a:rPr>
              <a:t>RACK</a:t>
            </a:r>
            <a:endParaRPr sz="47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79" y="12882452"/>
              <a:ext cx="21770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46392" y="5388395"/>
            <a:ext cx="5510953" cy="465927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59700" y="5514850"/>
            <a:ext cx="490029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6700" algn="just">
              <a:lnSpc>
                <a:spcPct val="100000"/>
              </a:lnSpc>
              <a:spcBef>
                <a:spcPts val="100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pourer,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chiller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aerator,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Frio-Pour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all-in-one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tool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you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ve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been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searching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for.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hot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summer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climates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that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wreak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havoc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white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experience.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9600" y="8595866"/>
            <a:ext cx="2527400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2A4911"/>
                </a:solidFill>
                <a:latin typeface="Verdana"/>
                <a:cs typeface="Verdana"/>
              </a:rPr>
              <a:t>$14.95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10" dirty="0">
                <a:solidFill>
                  <a:srgbClr val="606060"/>
                </a:solidFill>
                <a:latin typeface="Tahoma"/>
                <a:cs typeface="Tahoma"/>
              </a:rPr>
              <a:t>6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3723" y="1929144"/>
            <a:ext cx="5654675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839" dirty="0">
                <a:solidFill>
                  <a:srgbClr val="C11424"/>
                </a:solidFill>
                <a:latin typeface="Trebuchet MS"/>
                <a:cs typeface="Trebuchet MS"/>
              </a:rPr>
              <a:t>FRIO-POUR </a:t>
            </a:r>
            <a:r>
              <a:rPr sz="8450" spc="-969" dirty="0">
                <a:solidFill>
                  <a:srgbClr val="C11424"/>
                </a:solidFill>
                <a:latin typeface="Trebuchet MS"/>
                <a:cs typeface="Trebuchet MS"/>
              </a:rPr>
              <a:t>3-IN-1</a:t>
            </a:r>
            <a:endParaRPr sz="8450">
              <a:latin typeface="Trebuchet MS"/>
              <a:cs typeface="Trebuchet MS"/>
            </a:endParaRPr>
          </a:p>
          <a:p>
            <a:pPr marL="5715" algn="ctr">
              <a:lnSpc>
                <a:spcPts val="5305"/>
              </a:lnSpc>
            </a:pPr>
            <a:r>
              <a:rPr sz="4750" spc="-1170" dirty="0">
                <a:solidFill>
                  <a:srgbClr val="2A4911"/>
                </a:solidFill>
                <a:latin typeface="Trebuchet MS"/>
                <a:cs typeface="Trebuchet MS"/>
              </a:rPr>
              <a:t>POURER</a:t>
            </a:r>
            <a:endParaRPr sz="47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46200" y="4768719"/>
            <a:ext cx="5438586" cy="5604594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59700" y="5514850"/>
            <a:ext cx="449008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Vidrio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Dimensiones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del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artículo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Largo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5" dirty="0">
                <a:solidFill>
                  <a:srgbClr val="606060"/>
                </a:solidFill>
                <a:latin typeface="Tahoma"/>
                <a:cs typeface="Tahoma"/>
              </a:rPr>
              <a:t>Ancho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Altura </a:t>
            </a: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2.5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 </a:t>
            </a: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2.5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4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pulgadas.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9600" y="7925308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2A4911"/>
                </a:solidFill>
                <a:latin typeface="Verdana"/>
                <a:cs typeface="Verdana"/>
              </a:rPr>
              <a:t>$14.95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2971" y="2653044"/>
            <a:ext cx="4276090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2320" dirty="0">
                <a:solidFill>
                  <a:srgbClr val="C11424"/>
                </a:solidFill>
                <a:latin typeface="Trebuchet MS"/>
                <a:cs typeface="Trebuchet MS"/>
              </a:rPr>
              <a:t>ATLAS </a:t>
            </a:r>
            <a:r>
              <a:rPr sz="8450" spc="-2235" dirty="0">
                <a:solidFill>
                  <a:srgbClr val="C11424"/>
                </a:solidFill>
                <a:latin typeface="Trebuchet MS"/>
                <a:cs typeface="Trebuchet MS"/>
              </a:rPr>
              <a:t>AERATOR</a:t>
            </a:r>
            <a:endParaRPr sz="84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46200" y="4737100"/>
            <a:ext cx="5636209" cy="5636214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07296" y="5413250"/>
            <a:ext cx="4785995" cy="360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Product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Type: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Ice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Buckets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solid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sheet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brass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solid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cast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brass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156845">
              <a:lnSpc>
                <a:spcPct val="100000"/>
              </a:lnSpc>
              <a:spcBef>
                <a:spcPts val="5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290" dirty="0">
                <a:solidFill>
                  <a:srgbClr val="606060"/>
                </a:solidFill>
                <a:latin typeface="Tahoma"/>
                <a:cs typeface="Tahoma"/>
              </a:rPr>
              <a:t>em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Dimensions: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" dirty="0">
                <a:solidFill>
                  <a:srgbClr val="606060"/>
                </a:solidFill>
                <a:latin typeface="Tahoma"/>
                <a:cs typeface="Tahoma"/>
              </a:rPr>
              <a:t>22.9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20" dirty="0">
                <a:solidFill>
                  <a:srgbClr val="606060"/>
                </a:solidFill>
                <a:latin typeface="Tahoma"/>
                <a:cs typeface="Tahoma"/>
              </a:rPr>
              <a:t>19.1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20.3 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centimeters.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4" dirty="0">
                <a:solidFill>
                  <a:srgbClr val="2A4911"/>
                </a:solidFill>
                <a:latin typeface="Verdana"/>
                <a:cs typeface="Verdana"/>
              </a:rPr>
              <a:t>$160.95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5" dirty="0">
                <a:solidFill>
                  <a:srgbClr val="C11424"/>
                </a:solidFill>
                <a:latin typeface="Tahoma"/>
                <a:cs typeface="Tahoma"/>
              </a:rPr>
              <a:t>$85.95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46206" y="4737096"/>
            <a:ext cx="5636214" cy="563621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099774" y="1929144"/>
            <a:ext cx="5502910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2160" dirty="0">
                <a:solidFill>
                  <a:srgbClr val="C11424"/>
                </a:solidFill>
                <a:latin typeface="Trebuchet MS"/>
                <a:cs typeface="Trebuchet MS"/>
              </a:rPr>
              <a:t>ROUND </a:t>
            </a:r>
            <a:r>
              <a:rPr sz="8450" spc="-2445" dirty="0">
                <a:solidFill>
                  <a:srgbClr val="C11424"/>
                </a:solidFill>
                <a:latin typeface="Trebuchet MS"/>
                <a:cs typeface="Trebuchet MS"/>
              </a:rPr>
              <a:t>OCTAGONAL</a:t>
            </a:r>
            <a:endParaRPr sz="8450">
              <a:latin typeface="Trebuchet MS"/>
              <a:cs typeface="Trebuchet MS"/>
            </a:endParaRPr>
          </a:p>
          <a:p>
            <a:pPr marL="5715" algn="ctr">
              <a:lnSpc>
                <a:spcPts val="5305"/>
              </a:lnSpc>
            </a:pPr>
            <a:r>
              <a:rPr sz="4750" spc="-915" dirty="0">
                <a:solidFill>
                  <a:srgbClr val="2A4911"/>
                </a:solidFill>
                <a:latin typeface="Trebuchet MS"/>
                <a:cs typeface="Trebuchet MS"/>
              </a:rPr>
              <a:t>ICE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185" dirty="0">
                <a:solidFill>
                  <a:srgbClr val="2A4911"/>
                </a:solidFill>
                <a:latin typeface="Trebuchet MS"/>
                <a:cs typeface="Trebuchet MS"/>
              </a:rPr>
              <a:t>BUCKET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825" dirty="0">
                <a:solidFill>
                  <a:srgbClr val="2A4911"/>
                </a:solidFill>
                <a:latin typeface="Trebuchet MS"/>
                <a:cs typeface="Trebuchet MS"/>
              </a:rPr>
              <a:t>with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155" dirty="0">
                <a:solidFill>
                  <a:srgbClr val="2A4911"/>
                </a:solidFill>
                <a:latin typeface="Trebuchet MS"/>
                <a:cs typeface="Trebuchet MS"/>
              </a:rPr>
              <a:t>HANDLES</a:t>
            </a:r>
            <a:endParaRPr sz="4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07300" y="5514850"/>
            <a:ext cx="495109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Colour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Silver</a:t>
            </a:r>
            <a:endParaRPr sz="2200">
              <a:latin typeface="Tahoma"/>
              <a:cs typeface="Tahoma"/>
            </a:endParaRPr>
          </a:p>
          <a:p>
            <a:pPr marL="12700" marR="1151890">
              <a:lnSpc>
                <a:spcPct val="200000"/>
              </a:lnSpc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Stainless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Steel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 Item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Weight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Pounds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Item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Lx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16.5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16.5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15.9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Centimeters.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07300" y="859586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$85.95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$42.95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8" name="object 8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87276" y="5187997"/>
            <a:ext cx="4869684" cy="4959868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029193" y="1929144"/>
            <a:ext cx="5643880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895" dirty="0">
                <a:solidFill>
                  <a:srgbClr val="C11424"/>
                </a:solidFill>
                <a:latin typeface="Trebuchet MS"/>
                <a:cs typeface="Trebuchet MS"/>
              </a:rPr>
              <a:t>LINEAR </a:t>
            </a:r>
            <a:r>
              <a:rPr sz="8450" spc="-1625" dirty="0">
                <a:solidFill>
                  <a:srgbClr val="C11424"/>
                </a:solidFill>
                <a:latin typeface="Trebuchet MS"/>
                <a:cs typeface="Trebuchet MS"/>
              </a:rPr>
              <a:t>ICE </a:t>
            </a:r>
            <a:r>
              <a:rPr sz="8450" spc="-2105" dirty="0">
                <a:solidFill>
                  <a:srgbClr val="C11424"/>
                </a:solidFill>
                <a:latin typeface="Trebuchet MS"/>
                <a:cs typeface="Trebuchet MS"/>
              </a:rPr>
              <a:t>BUCKET</a:t>
            </a:r>
            <a:endParaRPr sz="8450">
              <a:latin typeface="Trebuchet MS"/>
              <a:cs typeface="Trebuchet MS"/>
            </a:endParaRPr>
          </a:p>
          <a:p>
            <a:pPr marL="5715" algn="ctr">
              <a:lnSpc>
                <a:spcPts val="5305"/>
              </a:lnSpc>
            </a:pPr>
            <a:r>
              <a:rPr sz="4750" spc="-1065" dirty="0">
                <a:solidFill>
                  <a:srgbClr val="2A4911"/>
                </a:solidFill>
                <a:latin typeface="Trebuchet MS"/>
                <a:cs typeface="Trebuchet MS"/>
              </a:rPr>
              <a:t>SILVER</a:t>
            </a:r>
            <a:endParaRPr sz="4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9016" y="5384294"/>
            <a:ext cx="2339848" cy="42672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144000" y="6960634"/>
            <a:ext cx="683260" cy="647065"/>
          </a:xfrm>
          <a:custGeom>
            <a:avLst/>
            <a:gdLst/>
            <a:ahLst/>
            <a:cxnLst/>
            <a:rect l="l" t="t" r="r" b="b"/>
            <a:pathLst>
              <a:path w="683259" h="647065">
                <a:moveTo>
                  <a:pt x="109478" y="0"/>
                </a:moveTo>
                <a:lnTo>
                  <a:pt x="81615" y="37528"/>
                </a:lnTo>
                <a:lnTo>
                  <a:pt x="75123" y="78776"/>
                </a:lnTo>
                <a:lnTo>
                  <a:pt x="73626" y="92811"/>
                </a:lnTo>
                <a:lnTo>
                  <a:pt x="5466" y="567826"/>
                </a:lnTo>
                <a:lnTo>
                  <a:pt x="1173" y="600481"/>
                </a:lnTo>
                <a:lnTo>
                  <a:pt x="0" y="613925"/>
                </a:lnTo>
                <a:lnTo>
                  <a:pt x="1463" y="626513"/>
                </a:lnTo>
                <a:lnTo>
                  <a:pt x="8040" y="636514"/>
                </a:lnTo>
                <a:lnTo>
                  <a:pt x="22204" y="642200"/>
                </a:lnTo>
                <a:lnTo>
                  <a:pt x="37136" y="641414"/>
                </a:lnTo>
                <a:lnTo>
                  <a:pt x="46713" y="634568"/>
                </a:lnTo>
                <a:lnTo>
                  <a:pt x="52402" y="623473"/>
                </a:lnTo>
                <a:lnTo>
                  <a:pt x="55999" y="608114"/>
                </a:lnTo>
                <a:lnTo>
                  <a:pt x="56837" y="606361"/>
                </a:lnTo>
                <a:lnTo>
                  <a:pt x="107806" y="241503"/>
                </a:lnTo>
                <a:lnTo>
                  <a:pt x="121645" y="152107"/>
                </a:lnTo>
                <a:lnTo>
                  <a:pt x="129316" y="151460"/>
                </a:lnTo>
                <a:lnTo>
                  <a:pt x="137852" y="170027"/>
                </a:lnTo>
                <a:lnTo>
                  <a:pt x="146016" y="188747"/>
                </a:lnTo>
                <a:lnTo>
                  <a:pt x="240201" y="423264"/>
                </a:lnTo>
                <a:lnTo>
                  <a:pt x="316234" y="610603"/>
                </a:lnTo>
                <a:lnTo>
                  <a:pt x="321983" y="620426"/>
                </a:lnTo>
                <a:lnTo>
                  <a:pt x="329860" y="629375"/>
                </a:lnTo>
                <a:lnTo>
                  <a:pt x="338639" y="637954"/>
                </a:lnTo>
                <a:lnTo>
                  <a:pt x="347095" y="646671"/>
                </a:lnTo>
                <a:lnTo>
                  <a:pt x="382554" y="607644"/>
                </a:lnTo>
                <a:lnTo>
                  <a:pt x="383113" y="604570"/>
                </a:lnTo>
                <a:lnTo>
                  <a:pt x="552193" y="179473"/>
                </a:lnTo>
                <a:lnTo>
                  <a:pt x="564850" y="151180"/>
                </a:lnTo>
                <a:lnTo>
                  <a:pt x="570069" y="161416"/>
                </a:lnTo>
                <a:lnTo>
                  <a:pt x="572736" y="164439"/>
                </a:lnTo>
                <a:lnTo>
                  <a:pt x="621604" y="574838"/>
                </a:lnTo>
                <a:lnTo>
                  <a:pt x="626483" y="613067"/>
                </a:lnTo>
                <a:lnTo>
                  <a:pt x="660265" y="642518"/>
                </a:lnTo>
                <a:lnTo>
                  <a:pt x="672788" y="638205"/>
                </a:lnTo>
                <a:lnTo>
                  <a:pt x="679888" y="630180"/>
                </a:lnTo>
                <a:lnTo>
                  <a:pt x="682694" y="619411"/>
                </a:lnTo>
                <a:lnTo>
                  <a:pt x="682337" y="606869"/>
                </a:lnTo>
                <a:lnTo>
                  <a:pt x="618606" y="87980"/>
                </a:lnTo>
                <a:lnTo>
                  <a:pt x="609058" y="25692"/>
                </a:lnTo>
                <a:lnTo>
                  <a:pt x="586109" y="1803"/>
                </a:lnTo>
                <a:lnTo>
                  <a:pt x="579781" y="2226"/>
                </a:lnTo>
                <a:lnTo>
                  <a:pt x="551970" y="29497"/>
                </a:lnTo>
                <a:lnTo>
                  <a:pt x="546676" y="44361"/>
                </a:lnTo>
                <a:lnTo>
                  <a:pt x="362081" y="505866"/>
                </a:lnTo>
                <a:lnTo>
                  <a:pt x="359238" y="512337"/>
                </a:lnTo>
                <a:lnTo>
                  <a:pt x="346435" y="537667"/>
                </a:lnTo>
                <a:lnTo>
                  <a:pt x="331776" y="503357"/>
                </a:lnTo>
                <a:lnTo>
                  <a:pt x="183258" y="132392"/>
                </a:lnTo>
                <a:lnTo>
                  <a:pt x="162575" y="81389"/>
                </a:lnTo>
                <a:lnTo>
                  <a:pt x="141495" y="30556"/>
                </a:lnTo>
                <a:lnTo>
                  <a:pt x="135817" y="21936"/>
                </a:lnTo>
                <a:lnTo>
                  <a:pt x="127620" y="14377"/>
                </a:lnTo>
                <a:lnTo>
                  <a:pt x="118357" y="7269"/>
                </a:lnTo>
                <a:lnTo>
                  <a:pt x="109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0" y="5273550"/>
            <a:ext cx="488505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Colour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Silver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4765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Stainless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SteelItem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Weight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Pounds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290" dirty="0">
                <a:solidFill>
                  <a:srgbClr val="606060"/>
                </a:solidFill>
                <a:latin typeface="Tahoma"/>
                <a:cs typeface="Tahoma"/>
              </a:rPr>
              <a:t>em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Lx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16.5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16.5 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15.9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entime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ers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0000" y="835456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$54.95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50" dirty="0">
                <a:solidFill>
                  <a:srgbClr val="C11424"/>
                </a:solidFill>
                <a:latin typeface="Tahoma"/>
                <a:cs typeface="Tahoma"/>
              </a:rPr>
              <a:t>$27.95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4029193" y="1929144"/>
            <a:ext cx="6263005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745"/>
              </a:lnSpc>
              <a:spcBef>
                <a:spcPts val="135"/>
              </a:spcBef>
            </a:pPr>
            <a:r>
              <a:rPr sz="8450" spc="-1895" dirty="0">
                <a:solidFill>
                  <a:srgbClr val="C11424"/>
                </a:solidFill>
                <a:latin typeface="Trebuchet MS"/>
                <a:cs typeface="Trebuchet MS"/>
              </a:rPr>
              <a:t>LINEAR </a:t>
            </a:r>
            <a:r>
              <a:rPr sz="8450" spc="-1250" dirty="0">
                <a:solidFill>
                  <a:srgbClr val="C11424"/>
                </a:solidFill>
                <a:latin typeface="Trebuchet MS"/>
                <a:cs typeface="Trebuchet MS"/>
              </a:rPr>
              <a:t>wine </a:t>
            </a:r>
            <a:r>
              <a:rPr sz="8450" spc="-1275" dirty="0">
                <a:solidFill>
                  <a:srgbClr val="C11424"/>
                </a:solidFill>
                <a:latin typeface="Trebuchet MS"/>
                <a:cs typeface="Trebuchet MS"/>
              </a:rPr>
              <a:t>cooler</a:t>
            </a:r>
            <a:endParaRPr sz="8450">
              <a:latin typeface="Trebuchet MS"/>
              <a:cs typeface="Trebuchet MS"/>
            </a:endParaRPr>
          </a:p>
          <a:p>
            <a:pPr marR="605155" algn="ctr">
              <a:lnSpc>
                <a:spcPts val="5305"/>
              </a:lnSpc>
            </a:pPr>
            <a:r>
              <a:rPr sz="4750" spc="-1065" dirty="0">
                <a:solidFill>
                  <a:srgbClr val="2A4911"/>
                </a:solidFill>
                <a:latin typeface="Trebuchet MS"/>
                <a:cs typeface="Trebuchet MS"/>
              </a:rPr>
              <a:t>SILVER</a:t>
            </a:r>
            <a:endParaRPr sz="4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80300" y="5870450"/>
            <a:ext cx="48526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8285">
              <a:lnSpc>
                <a:spcPct val="100000"/>
              </a:lnSpc>
              <a:spcBef>
                <a:spcPts val="100"/>
              </a:spcBef>
            </a:pP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beautiful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leather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holder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balances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bottle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29" dirty="0">
                <a:solidFill>
                  <a:srgbClr val="606060"/>
                </a:solidFill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 indent="76200">
              <a:lnSpc>
                <a:spcPct val="100000"/>
              </a:lnSpc>
              <a:spcBef>
                <a:spcPts val="5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El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sopor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mide: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10.5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"W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3"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3.5  </a:t>
            </a:r>
            <a:r>
              <a:rPr sz="2200" spc="-55" dirty="0">
                <a:solidFill>
                  <a:srgbClr val="606060"/>
                </a:solidFill>
                <a:latin typeface="Tahoma"/>
                <a:cs typeface="Tahoma"/>
              </a:rPr>
              <a:t>"H.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80300" y="8280908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$15.95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8" name="object 8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46200" y="4737100"/>
            <a:ext cx="5495303" cy="563621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162343" y="1929144"/>
            <a:ext cx="7377430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960" dirty="0">
                <a:solidFill>
                  <a:srgbClr val="C11424"/>
                </a:solidFill>
                <a:latin typeface="Trebuchet MS"/>
                <a:cs typeface="Trebuchet MS"/>
              </a:rPr>
              <a:t>BALANCING </a:t>
            </a:r>
            <a:r>
              <a:rPr sz="8450" spc="-1639" dirty="0">
                <a:solidFill>
                  <a:srgbClr val="C11424"/>
                </a:solidFill>
                <a:latin typeface="Trebuchet MS"/>
                <a:cs typeface="Trebuchet MS"/>
              </a:rPr>
              <a:t>WINE </a:t>
            </a:r>
            <a:r>
              <a:rPr sz="8450" spc="-2000" dirty="0">
                <a:solidFill>
                  <a:srgbClr val="C11424"/>
                </a:solidFill>
                <a:latin typeface="Trebuchet MS"/>
                <a:cs typeface="Trebuchet MS"/>
              </a:rPr>
              <a:t>STAND</a:t>
            </a:r>
            <a:endParaRPr sz="8450">
              <a:latin typeface="Trebuchet MS"/>
              <a:cs typeface="Trebuchet MS"/>
            </a:endParaRPr>
          </a:p>
          <a:p>
            <a:pPr marL="5715" algn="ctr">
              <a:lnSpc>
                <a:spcPts val="5305"/>
              </a:lnSpc>
            </a:pPr>
            <a:r>
              <a:rPr sz="4750" spc="-1135" dirty="0">
                <a:solidFill>
                  <a:srgbClr val="2A4911"/>
                </a:solidFill>
                <a:latin typeface="Trebuchet MS"/>
                <a:cs typeface="Trebuchet MS"/>
              </a:rPr>
              <a:t>RED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310" dirty="0">
                <a:solidFill>
                  <a:srgbClr val="2A4911"/>
                </a:solidFill>
                <a:latin typeface="Trebuchet MS"/>
                <a:cs typeface="Trebuchet MS"/>
              </a:rPr>
              <a:t>LEATHER</a:t>
            </a:r>
            <a:endParaRPr sz="4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480300" y="5870450"/>
            <a:ext cx="48526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8285">
              <a:lnSpc>
                <a:spcPct val="100000"/>
              </a:lnSpc>
              <a:spcBef>
                <a:spcPts val="100"/>
              </a:spcBef>
            </a:pP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beautiful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leather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holder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balances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bottle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29" dirty="0">
                <a:solidFill>
                  <a:srgbClr val="606060"/>
                </a:solidFill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 indent="76200">
              <a:lnSpc>
                <a:spcPct val="100000"/>
              </a:lnSpc>
              <a:spcBef>
                <a:spcPts val="5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El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sopor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mide: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10.5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"W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3"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3.5  </a:t>
            </a:r>
            <a:r>
              <a:rPr sz="2200" spc="-55" dirty="0">
                <a:solidFill>
                  <a:srgbClr val="606060"/>
                </a:solidFill>
                <a:latin typeface="Tahoma"/>
                <a:cs typeface="Tahoma"/>
              </a:rPr>
              <a:t>"H.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80300" y="8280908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$15.95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7596" y="6004945"/>
            <a:ext cx="5847060" cy="3668277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162336" y="1929144"/>
            <a:ext cx="7377430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960" dirty="0">
                <a:solidFill>
                  <a:srgbClr val="C11424"/>
                </a:solidFill>
                <a:latin typeface="Trebuchet MS"/>
                <a:cs typeface="Trebuchet MS"/>
              </a:rPr>
              <a:t>BALANCING </a:t>
            </a:r>
            <a:r>
              <a:rPr sz="8450" spc="-1639" dirty="0">
                <a:solidFill>
                  <a:srgbClr val="C11424"/>
                </a:solidFill>
                <a:latin typeface="Trebuchet MS"/>
                <a:cs typeface="Trebuchet MS"/>
              </a:rPr>
              <a:t>WINE </a:t>
            </a:r>
            <a:r>
              <a:rPr sz="8450" spc="-2000" dirty="0">
                <a:solidFill>
                  <a:srgbClr val="C11424"/>
                </a:solidFill>
                <a:latin typeface="Trebuchet MS"/>
                <a:cs typeface="Trebuchet MS"/>
              </a:rPr>
              <a:t>STAND</a:t>
            </a:r>
            <a:endParaRPr sz="8450">
              <a:latin typeface="Trebuchet MS"/>
              <a:cs typeface="Trebuchet MS"/>
            </a:endParaRPr>
          </a:p>
          <a:p>
            <a:pPr marL="5715" algn="ctr">
              <a:lnSpc>
                <a:spcPts val="5305"/>
              </a:lnSpc>
            </a:pPr>
            <a:r>
              <a:rPr sz="4750" spc="-765" dirty="0">
                <a:solidFill>
                  <a:srgbClr val="2A4911"/>
                </a:solidFill>
                <a:latin typeface="Trebuchet MS"/>
                <a:cs typeface="Trebuchet MS"/>
              </a:rPr>
              <a:t>black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310" dirty="0">
                <a:solidFill>
                  <a:srgbClr val="2A4911"/>
                </a:solidFill>
                <a:latin typeface="Trebuchet MS"/>
                <a:cs typeface="Trebuchet MS"/>
              </a:rPr>
              <a:t>LEATHER</a:t>
            </a:r>
            <a:endParaRPr sz="47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25900"/>
            <a:ext cx="13716000" cy="9690100"/>
            <a:chOff x="0" y="4025900"/>
            <a:chExt cx="13716000" cy="9690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4025900"/>
              <a:ext cx="3708400" cy="46308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7"/>
              <a:ext cx="214401" cy="24857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31"/>
                  </a:lnTo>
                  <a:lnTo>
                    <a:pt x="52757" y="28540"/>
                  </a:lnTo>
                  <a:lnTo>
                    <a:pt x="33426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0"/>
                  </a:lnTo>
                  <a:lnTo>
                    <a:pt x="47696" y="185137"/>
                  </a:lnTo>
                  <a:lnTo>
                    <a:pt x="57141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3" y="11391"/>
                  </a:lnTo>
                  <a:lnTo>
                    <a:pt x="165524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3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1"/>
                  </a:lnTo>
                  <a:lnTo>
                    <a:pt x="16598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3"/>
                  </a:lnTo>
                  <a:lnTo>
                    <a:pt x="246310" y="47378"/>
                  </a:lnTo>
                  <a:lnTo>
                    <a:pt x="255397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78"/>
                  </a:lnTo>
                  <a:lnTo>
                    <a:pt x="237769" y="495338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3600" y="7975600"/>
              <a:ext cx="3784599" cy="330653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932067" y="1929144"/>
            <a:ext cx="952881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839" dirty="0">
                <a:solidFill>
                  <a:srgbClr val="C11424"/>
                </a:solidFill>
                <a:latin typeface="Trebuchet MS"/>
                <a:cs typeface="Trebuchet MS"/>
              </a:rPr>
              <a:t>CHRISTIAN </a:t>
            </a:r>
            <a:r>
              <a:rPr sz="8450" spc="-2145" dirty="0">
                <a:solidFill>
                  <a:srgbClr val="C11424"/>
                </a:solidFill>
                <a:latin typeface="Trebuchet MS"/>
                <a:cs typeface="Trebuchet MS"/>
              </a:rPr>
              <a:t>LACROIX </a:t>
            </a:r>
            <a:r>
              <a:rPr sz="8450" spc="-1880" dirty="0">
                <a:solidFill>
                  <a:srgbClr val="C11424"/>
                </a:solidFill>
                <a:latin typeface="Trebuchet MS"/>
                <a:cs typeface="Trebuchet MS"/>
              </a:rPr>
              <a:t>GLAM'AZONIA</a:t>
            </a:r>
            <a:endParaRPr sz="8450">
              <a:latin typeface="Trebuchet MS"/>
              <a:cs typeface="Trebuchet MS"/>
            </a:endParaRPr>
          </a:p>
          <a:p>
            <a:pPr marL="316230" algn="ctr">
              <a:lnSpc>
                <a:spcPts val="4350"/>
              </a:lnSpc>
            </a:pPr>
            <a:r>
              <a:rPr sz="3900" spc="-965" dirty="0">
                <a:solidFill>
                  <a:srgbClr val="2A4911"/>
                </a:solidFill>
                <a:latin typeface="Trebuchet MS"/>
                <a:cs typeface="Trebuchet MS"/>
              </a:rPr>
              <a:t>PAPERWEIGHT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80449" y="5533913"/>
            <a:ext cx="4192904" cy="3942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2434">
              <a:lnSpc>
                <a:spcPct val="100000"/>
              </a:lnSpc>
              <a:spcBef>
                <a:spcPts val="100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paperweight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features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jungle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animal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design.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70485">
              <a:lnSpc>
                <a:spcPct val="100000"/>
              </a:lnSpc>
              <a:spcBef>
                <a:spcPts val="5"/>
              </a:spcBef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Glass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printed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illustration.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3.5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9" dirty="0">
                <a:solidFill>
                  <a:srgbClr val="606060"/>
                </a:solidFill>
                <a:latin typeface="Tahoma"/>
                <a:cs typeface="Tahoma"/>
              </a:rPr>
              <a:t>b</a:t>
            </a:r>
            <a:r>
              <a:rPr sz="2200" spc="5" dirty="0">
                <a:solidFill>
                  <a:srgbClr val="606060"/>
                </a:solidFill>
                <a:latin typeface="Tahoma"/>
                <a:cs typeface="Tahoma"/>
              </a:rPr>
              <a:t>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3.5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9" dirty="0">
                <a:solidFill>
                  <a:srgbClr val="606060"/>
                </a:solidFill>
                <a:latin typeface="Tahoma"/>
                <a:cs typeface="Tahoma"/>
              </a:rPr>
              <a:t>b</a:t>
            </a:r>
            <a:r>
              <a:rPr sz="2200" spc="5" dirty="0">
                <a:solidFill>
                  <a:srgbClr val="606060"/>
                </a:solidFill>
                <a:latin typeface="Tahoma"/>
                <a:cs typeface="Tahoma"/>
              </a:rPr>
              <a:t>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inches 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round.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$48.95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5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$24.95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400" y="4705350"/>
            <a:ext cx="6235687" cy="62356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28064" y="1929144"/>
            <a:ext cx="564642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83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1739" dirty="0">
                <a:solidFill>
                  <a:srgbClr val="C11424"/>
                </a:solidFill>
                <a:latin typeface="Trebuchet MS"/>
                <a:cs typeface="Trebuchet MS"/>
              </a:rPr>
              <a:t>MONDRIAN</a:t>
            </a:r>
            <a:endParaRPr sz="8450">
              <a:latin typeface="Trebuchet MS"/>
              <a:cs typeface="Trebuchet MS"/>
            </a:endParaRPr>
          </a:p>
          <a:p>
            <a:pPr marL="7620" algn="ctr">
              <a:lnSpc>
                <a:spcPts val="4350"/>
              </a:lnSpc>
            </a:pPr>
            <a:r>
              <a:rPr sz="3900" spc="-530" dirty="0">
                <a:solidFill>
                  <a:srgbClr val="2A4911"/>
                </a:solidFill>
                <a:latin typeface="Trebuchet MS"/>
                <a:cs typeface="Trebuchet MS"/>
              </a:rPr>
              <a:t>coasters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500" y="6034496"/>
            <a:ext cx="5247640" cy="2600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Set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four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cup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holders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inspired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works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Piet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Mondrian.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5" dirty="0">
                <a:solidFill>
                  <a:srgbClr val="606060"/>
                </a:solidFill>
                <a:latin typeface="Tahoma"/>
                <a:cs typeface="Tahoma"/>
              </a:rPr>
              <a:t>3.75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"square.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-3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7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31"/>
                  </a:lnTo>
                  <a:lnTo>
                    <a:pt x="52757" y="28540"/>
                  </a:lnTo>
                  <a:lnTo>
                    <a:pt x="33426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0"/>
                  </a:lnTo>
                  <a:lnTo>
                    <a:pt x="47696" y="185137"/>
                  </a:lnTo>
                  <a:lnTo>
                    <a:pt x="57141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3" y="11391"/>
                  </a:lnTo>
                  <a:lnTo>
                    <a:pt x="165524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3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1"/>
                  </a:lnTo>
                  <a:lnTo>
                    <a:pt x="16598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3"/>
                  </a:lnTo>
                  <a:lnTo>
                    <a:pt x="246310" y="47378"/>
                  </a:lnTo>
                  <a:lnTo>
                    <a:pt x="255397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78"/>
                  </a:lnTo>
                  <a:lnTo>
                    <a:pt x="237769" y="495338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6326" y="5362096"/>
            <a:ext cx="5214658" cy="516198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32466" y="1929144"/>
            <a:ext cx="763714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1075" dirty="0">
                <a:solidFill>
                  <a:srgbClr val="C11424"/>
                </a:solidFill>
                <a:latin typeface="Trebuchet MS"/>
                <a:cs typeface="Trebuchet MS"/>
              </a:rPr>
              <a:t>Mondrian </a:t>
            </a:r>
            <a:r>
              <a:rPr sz="8450" spc="-1355" dirty="0">
                <a:solidFill>
                  <a:srgbClr val="C11424"/>
                </a:solidFill>
                <a:latin typeface="Trebuchet MS"/>
                <a:cs typeface="Trebuchet MS"/>
              </a:rPr>
              <a:t>Color</a:t>
            </a:r>
            <a:endParaRPr sz="8450" dirty="0">
              <a:latin typeface="Trebuchet MS"/>
              <a:cs typeface="Trebuchet MS"/>
            </a:endParaRPr>
          </a:p>
          <a:p>
            <a:pPr marL="7620" algn="ctr">
              <a:lnSpc>
                <a:spcPts val="4350"/>
              </a:lnSpc>
            </a:pPr>
            <a:r>
              <a:rPr sz="3900" spc="-620" dirty="0">
                <a:solidFill>
                  <a:srgbClr val="2A4911"/>
                </a:solidFill>
                <a:latin typeface="Trebuchet MS"/>
                <a:cs typeface="Trebuchet MS"/>
              </a:rPr>
              <a:t>Changing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670" dirty="0">
                <a:solidFill>
                  <a:srgbClr val="2A4911"/>
                </a:solidFill>
                <a:latin typeface="Trebuchet MS"/>
                <a:cs typeface="Trebuchet MS"/>
              </a:rPr>
              <a:t>Mug</a:t>
            </a:r>
            <a:endParaRPr sz="39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77100" y="5914900"/>
            <a:ext cx="577278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Every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coffee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tea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break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feels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like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trip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MoMA.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Ceramic.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3.5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"high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3.25"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deep.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77100" y="8660631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$15.95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7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31"/>
                  </a:lnTo>
                  <a:lnTo>
                    <a:pt x="52757" y="28540"/>
                  </a:lnTo>
                  <a:lnTo>
                    <a:pt x="33426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0"/>
                  </a:lnTo>
                  <a:lnTo>
                    <a:pt x="47696" y="185137"/>
                  </a:lnTo>
                  <a:lnTo>
                    <a:pt x="57141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3" y="11391"/>
                  </a:lnTo>
                  <a:lnTo>
                    <a:pt x="165524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3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1"/>
                  </a:lnTo>
                  <a:lnTo>
                    <a:pt x="16598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3"/>
                  </a:lnTo>
                  <a:lnTo>
                    <a:pt x="246310" y="47378"/>
                  </a:lnTo>
                  <a:lnTo>
                    <a:pt x="255397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78"/>
                  </a:lnTo>
                  <a:lnTo>
                    <a:pt x="237769" y="495338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9877" y="5275188"/>
            <a:ext cx="3481869" cy="45415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31832" y="1929144"/>
            <a:ext cx="943864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2010" dirty="0">
                <a:solidFill>
                  <a:srgbClr val="C11424"/>
                </a:solidFill>
                <a:latin typeface="Trebuchet MS"/>
                <a:cs typeface="Trebuchet MS"/>
              </a:rPr>
              <a:t>ABSTRACTION </a:t>
            </a:r>
            <a:r>
              <a:rPr sz="8450" spc="-2165" dirty="0">
                <a:solidFill>
                  <a:srgbClr val="C11424"/>
                </a:solidFill>
                <a:latin typeface="Trebuchet MS"/>
                <a:cs typeface="Trebuchet MS"/>
              </a:rPr>
              <a:t>NOTECARD</a:t>
            </a:r>
            <a:endParaRPr sz="8450">
              <a:latin typeface="Trebuchet MS"/>
              <a:cs typeface="Trebuchet MS"/>
            </a:endParaRPr>
          </a:p>
          <a:p>
            <a:pPr marL="7620" algn="ctr">
              <a:lnSpc>
                <a:spcPts val="4350"/>
              </a:lnSpc>
            </a:pPr>
            <a:r>
              <a:rPr sz="3900" spc="-484" dirty="0">
                <a:solidFill>
                  <a:srgbClr val="2A4911"/>
                </a:solidFill>
                <a:latin typeface="Trebuchet MS"/>
                <a:cs typeface="Trebuchet MS"/>
              </a:rPr>
              <a:t>folio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650" dirty="0">
                <a:solidFill>
                  <a:srgbClr val="2A4911"/>
                </a:solidFill>
                <a:latin typeface="Trebuchet MS"/>
                <a:cs typeface="Trebuchet MS"/>
              </a:rPr>
              <a:t>box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500" y="4847046"/>
            <a:ext cx="5812790" cy="561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Abstraction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Notecard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Folio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Box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from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Gali-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son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includes 8 iconic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works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from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0" dirty="0">
                <a:solidFill>
                  <a:srgbClr val="606060"/>
                </a:solidFill>
                <a:latin typeface="Tahoma"/>
                <a:cs typeface="Tahoma"/>
              </a:rPr>
              <a:t>Museum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Modern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Art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collection,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includ-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ing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Mark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Rothko,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Henri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Matisse,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Georgia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O'Keeffe,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Piet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Mondrian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more.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in-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novative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two-piece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box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triangular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top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nests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folio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base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create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artistic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desktop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accessory.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Size: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6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95" dirty="0">
                <a:solidFill>
                  <a:srgbClr val="606060"/>
                </a:solidFill>
                <a:latin typeface="Tahoma"/>
                <a:cs typeface="Tahoma"/>
              </a:rPr>
              <a:t>1.5"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piece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box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triangle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lid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8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artists,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16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no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ards,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85" dirty="0">
                <a:solidFill>
                  <a:srgbClr val="606060"/>
                </a:solidFill>
                <a:latin typeface="Tahoma"/>
                <a:cs typeface="Tahoma"/>
              </a:rPr>
              <a:t>17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whi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n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v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elopes.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$34.95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 $16.95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4749812"/>
            <a:ext cx="4607267" cy="61430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17991" y="1929144"/>
            <a:ext cx="915733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2090" dirty="0">
                <a:solidFill>
                  <a:srgbClr val="C11424"/>
                </a:solidFill>
                <a:latin typeface="Trebuchet MS"/>
                <a:cs typeface="Trebuchet MS"/>
              </a:rPr>
              <a:t>COONELY </a:t>
            </a:r>
            <a:r>
              <a:rPr sz="8450" spc="-2155" dirty="0">
                <a:solidFill>
                  <a:srgbClr val="C11424"/>
                </a:solidFill>
                <a:latin typeface="Trebuchet MS"/>
                <a:cs typeface="Trebuchet MS"/>
              </a:rPr>
              <a:t>NOTE </a:t>
            </a:r>
            <a:r>
              <a:rPr sz="8450" spc="-2385" dirty="0">
                <a:solidFill>
                  <a:srgbClr val="C11424"/>
                </a:solidFill>
                <a:latin typeface="Trebuchet MS"/>
                <a:cs typeface="Trebuchet MS"/>
              </a:rPr>
              <a:t>HOLDER</a:t>
            </a:r>
            <a:endParaRPr sz="8450">
              <a:latin typeface="Trebuchet MS"/>
              <a:cs typeface="Trebuchet MS"/>
            </a:endParaRPr>
          </a:p>
          <a:p>
            <a:pPr marL="316230" algn="ctr">
              <a:lnSpc>
                <a:spcPts val="4350"/>
              </a:lnSpc>
            </a:pPr>
            <a:r>
              <a:rPr sz="3900" spc="-805" dirty="0">
                <a:solidFill>
                  <a:srgbClr val="2A4911"/>
                </a:solidFill>
                <a:latin typeface="Trebuchet MS"/>
                <a:cs typeface="Trebuchet MS"/>
              </a:rPr>
              <a:t>FRANK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145" dirty="0">
                <a:solidFill>
                  <a:srgbClr val="2A4911"/>
                </a:solidFill>
                <a:latin typeface="Trebuchet MS"/>
                <a:cs typeface="Trebuchet MS"/>
              </a:rPr>
              <a:t>LLOYD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95" dirty="0">
                <a:solidFill>
                  <a:srgbClr val="2A4911"/>
                </a:solidFill>
                <a:latin typeface="Trebuchet MS"/>
                <a:cs typeface="Trebuchet MS"/>
              </a:rPr>
              <a:t>WRIGHT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6428196"/>
            <a:ext cx="5730240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ONELY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5" dirty="0">
                <a:solidFill>
                  <a:srgbClr val="606060"/>
                </a:solidFill>
                <a:latin typeface="Tahoma"/>
                <a:cs typeface="Tahoma"/>
              </a:rPr>
              <a:t>N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TE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HOLDER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45" dirty="0">
                <a:solidFill>
                  <a:srgbClr val="606060"/>
                </a:solidFill>
                <a:latin typeface="Tahoma"/>
                <a:cs typeface="Tahoma"/>
              </a:rPr>
              <a:t>/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0" dirty="0">
                <a:solidFill>
                  <a:srgbClr val="606060"/>
                </a:solidFill>
                <a:latin typeface="Tahoma"/>
                <a:cs typeface="Tahoma"/>
              </a:rPr>
              <a:t>FRANK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LL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YD 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WRIGHT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25" dirty="0">
                <a:solidFill>
                  <a:srgbClr val="C11424"/>
                </a:solidFill>
                <a:latin typeface="Tahoma"/>
                <a:cs typeface="Tahoma"/>
              </a:rPr>
              <a:t>$17.95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2832" y="4706108"/>
            <a:ext cx="5051551" cy="55681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90273" y="1929144"/>
            <a:ext cx="7122159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1939" dirty="0">
                <a:solidFill>
                  <a:srgbClr val="C11424"/>
                </a:solidFill>
                <a:latin typeface="Trebuchet MS"/>
                <a:cs typeface="Trebuchet MS"/>
              </a:rPr>
              <a:t>HISTORY </a:t>
            </a:r>
            <a:r>
              <a:rPr sz="8450" spc="-1930" dirty="0">
                <a:solidFill>
                  <a:srgbClr val="C11424"/>
                </a:solidFill>
                <a:latin typeface="Trebuchet MS"/>
                <a:cs typeface="Trebuchet MS"/>
              </a:rPr>
              <a:t>OF </a:t>
            </a:r>
            <a:r>
              <a:rPr sz="8450" spc="-2415" dirty="0">
                <a:solidFill>
                  <a:srgbClr val="C11424"/>
                </a:solidFill>
                <a:latin typeface="Trebuchet MS"/>
                <a:cs typeface="Trebuchet MS"/>
              </a:rPr>
              <a:t>ART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825" dirty="0">
                <a:solidFill>
                  <a:srgbClr val="2A4911"/>
                </a:solidFill>
                <a:latin typeface="Trebuchet MS"/>
                <a:cs typeface="Trebuchet MS"/>
              </a:rPr>
              <a:t>mug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500" y="5081996"/>
            <a:ext cx="5655310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5" dirty="0">
                <a:solidFill>
                  <a:srgbClr val="606060"/>
                </a:solidFill>
                <a:latin typeface="Tahoma"/>
                <a:cs typeface="Tahoma"/>
              </a:rPr>
              <a:t>mug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describes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history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smiley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faces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modified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styles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famous </a:t>
            </a:r>
            <a:r>
              <a:rPr sz="2200" spc="15" dirty="0">
                <a:solidFill>
                  <a:srgbClr val="606060"/>
                </a:solidFill>
                <a:latin typeface="Tahoma"/>
                <a:cs typeface="Tahoma"/>
              </a:rPr>
              <a:t>artists: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Leonardo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da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Vinci,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Rem-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brandt,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Vincent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van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Gogh,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Mark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Rothko,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Pablo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Picasso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Jackson.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Pollock.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3204210">
              <a:lnSpc>
                <a:spcPct val="100000"/>
              </a:lnSpc>
              <a:spcBef>
                <a:spcPts val="5"/>
              </a:spcBef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Ceramic.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Capacity: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10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oz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5494" y="8498296"/>
            <a:ext cx="2628906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$16.95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-3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400" y="4984750"/>
            <a:ext cx="5676900" cy="5676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06272" y="2284744"/>
            <a:ext cx="8489950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MAGRITTE </a:t>
            </a:r>
            <a:r>
              <a:rPr sz="8450" spc="-2420" dirty="0">
                <a:solidFill>
                  <a:srgbClr val="C11424"/>
                </a:solidFill>
                <a:latin typeface="Trebuchet MS"/>
                <a:cs typeface="Trebuchet MS"/>
              </a:rPr>
              <a:t>LOCK </a:t>
            </a:r>
            <a:r>
              <a:rPr sz="8450" spc="-2315" dirty="0">
                <a:solidFill>
                  <a:srgbClr val="C11424"/>
                </a:solidFill>
                <a:latin typeface="Trebuchet MS"/>
                <a:cs typeface="Trebuchet MS"/>
              </a:rPr>
              <a:t>PLATE</a:t>
            </a:r>
            <a:endParaRPr sz="84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500" y="4650196"/>
            <a:ext cx="5604510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Single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0" dirty="0">
                <a:solidFill>
                  <a:srgbClr val="606060"/>
                </a:solidFill>
                <a:latin typeface="Tahoma"/>
                <a:cs typeface="Tahoma"/>
              </a:rPr>
              <a:t>MoMA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Red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Key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Plate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six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from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0" dirty="0">
                <a:solidFill>
                  <a:srgbClr val="606060"/>
                </a:solidFill>
                <a:latin typeface="Tahoma"/>
                <a:cs typeface="Tahoma"/>
              </a:rPr>
              <a:t>MoMA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Magritte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Plate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Collection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99720">
              <a:lnSpc>
                <a:spcPct val="100000"/>
              </a:lnSpc>
              <a:spcBef>
                <a:spcPts val="5"/>
              </a:spcBef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Preserves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vivid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color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painted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original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durable,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dishwasher-safe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melamine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Size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7.75"diam.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Featured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0" dirty="0">
                <a:solidFill>
                  <a:srgbClr val="606060"/>
                </a:solidFill>
                <a:latin typeface="Tahoma"/>
                <a:cs typeface="Tahoma"/>
              </a:rPr>
              <a:t>MoMA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Exhibition.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5500" y="9407611"/>
            <a:ext cx="226187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5" dirty="0">
                <a:solidFill>
                  <a:srgbClr val="2A4911"/>
                </a:solidFill>
                <a:latin typeface="Verdana"/>
                <a:cs typeface="Verdana"/>
              </a:rPr>
              <a:t>$21.95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87" y="4457697"/>
            <a:ext cx="5867398" cy="62991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90644" y="2551444"/>
            <a:ext cx="8521065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MAGRITTE </a:t>
            </a: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PIPE </a:t>
            </a:r>
            <a:r>
              <a:rPr sz="8450" spc="-2315" dirty="0">
                <a:solidFill>
                  <a:srgbClr val="C11424"/>
                </a:solidFill>
                <a:latin typeface="Trebuchet MS"/>
                <a:cs typeface="Trebuchet MS"/>
              </a:rPr>
              <a:t>PLATE</a:t>
            </a:r>
            <a:endParaRPr sz="84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86600" y="4650196"/>
            <a:ext cx="5604510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Single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0" dirty="0">
                <a:solidFill>
                  <a:srgbClr val="606060"/>
                </a:solidFill>
                <a:latin typeface="Tahoma"/>
                <a:cs typeface="Tahoma"/>
              </a:rPr>
              <a:t>MoMA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Pipe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Plate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six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from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0" dirty="0">
                <a:solidFill>
                  <a:srgbClr val="606060"/>
                </a:solidFill>
                <a:latin typeface="Tahoma"/>
                <a:cs typeface="Tahoma"/>
              </a:rPr>
              <a:t>MoMA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Magritte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Plate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Collection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99720">
              <a:lnSpc>
                <a:spcPct val="100000"/>
              </a:lnSpc>
              <a:spcBef>
                <a:spcPts val="5"/>
              </a:spcBef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Preserves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vivid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color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painted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original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durable,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dishwasher-safe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melamine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Size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7.75"diam.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Featured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0" dirty="0">
                <a:solidFill>
                  <a:srgbClr val="606060"/>
                </a:solidFill>
                <a:latin typeface="Tahoma"/>
                <a:cs typeface="Tahoma"/>
              </a:rPr>
              <a:t>MoMA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Exhibition.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6600" y="9407611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5" dirty="0">
                <a:solidFill>
                  <a:srgbClr val="2A4911"/>
                </a:solidFill>
                <a:latin typeface="Verdana"/>
                <a:cs typeface="Verdana"/>
              </a:rPr>
              <a:t>$21.95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735" y="6532371"/>
            <a:ext cx="5618035" cy="24643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72003" y="2576844"/>
            <a:ext cx="8358505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MAGRITTE </a:t>
            </a: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PIPE </a:t>
            </a:r>
            <a:r>
              <a:rPr sz="8450" spc="-2210" dirty="0">
                <a:solidFill>
                  <a:srgbClr val="C11424"/>
                </a:solidFill>
                <a:latin typeface="Trebuchet MS"/>
                <a:cs typeface="Trebuchet MS"/>
              </a:rPr>
              <a:t>MUG</a:t>
            </a:r>
            <a:endParaRPr sz="84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2000" y="5539196"/>
            <a:ext cx="5821680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Iconic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image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surrealist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artist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Rene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Mag-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ritte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Dishwasher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safe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866775">
              <a:lnSpc>
                <a:spcPct val="100000"/>
              </a:lnSpc>
              <a:spcBef>
                <a:spcPts val="5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Dimensions: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34" dirty="0">
                <a:solidFill>
                  <a:srgbClr val="606060"/>
                </a:solidFill>
                <a:latin typeface="Trebuchet MS"/>
                <a:cs typeface="Trebuchet MS"/>
              </a:rPr>
              <a:t> </a:t>
            </a:r>
            <a:r>
              <a:rPr sz="2200" spc="-60" dirty="0">
                <a:solidFill>
                  <a:srgbClr val="606060"/>
                </a:solidFill>
                <a:latin typeface="Tahoma"/>
                <a:cs typeface="Tahoma"/>
              </a:rPr>
              <a:t>14.99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13.72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13.46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5" dirty="0">
                <a:solidFill>
                  <a:srgbClr val="606060"/>
                </a:solidFill>
                <a:latin typeface="Tahoma"/>
                <a:cs typeface="Tahoma"/>
              </a:rPr>
              <a:t>cm 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eight</a:t>
            </a:r>
            <a:r>
              <a:rPr sz="2200" spc="434" dirty="0">
                <a:solidFill>
                  <a:srgbClr val="606060"/>
                </a:solidFill>
                <a:latin typeface="Trebuchet MS"/>
                <a:cs typeface="Trebuchet MS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408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g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Ceramic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12000" y="8955496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17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46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7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48" y="11131"/>
                  </a:lnTo>
                  <a:lnTo>
                    <a:pt x="52752" y="28540"/>
                  </a:lnTo>
                  <a:lnTo>
                    <a:pt x="33425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3" y="166609"/>
                  </a:lnTo>
                  <a:lnTo>
                    <a:pt x="26468" y="185716"/>
                  </a:lnTo>
                  <a:lnTo>
                    <a:pt x="21915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06" y="357912"/>
                  </a:lnTo>
                  <a:lnTo>
                    <a:pt x="66585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65" y="252717"/>
                  </a:lnTo>
                  <a:lnTo>
                    <a:pt x="231443" y="239195"/>
                  </a:lnTo>
                  <a:lnTo>
                    <a:pt x="208762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0" y="203930"/>
                  </a:lnTo>
                  <a:lnTo>
                    <a:pt x="47701" y="185137"/>
                  </a:lnTo>
                  <a:lnTo>
                    <a:pt x="57143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1" y="11391"/>
                  </a:lnTo>
                  <a:lnTo>
                    <a:pt x="165522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65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6" y="357256"/>
                  </a:lnTo>
                  <a:lnTo>
                    <a:pt x="101106" y="357912"/>
                  </a:lnTo>
                  <a:lnTo>
                    <a:pt x="157899" y="357912"/>
                  </a:lnTo>
                  <a:lnTo>
                    <a:pt x="212153" y="325069"/>
                  </a:lnTo>
                  <a:lnTo>
                    <a:pt x="235306" y="284881"/>
                  </a:lnTo>
                  <a:lnTo>
                    <a:pt x="236397" y="278091"/>
                  </a:lnTo>
                  <a:lnTo>
                    <a:pt x="233165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3" y="158619"/>
                  </a:lnTo>
                  <a:lnTo>
                    <a:pt x="96378" y="161377"/>
                  </a:lnTo>
                  <a:lnTo>
                    <a:pt x="109189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1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0" y="28994"/>
                  </a:lnTo>
                  <a:lnTo>
                    <a:pt x="197040" y="28994"/>
                  </a:lnTo>
                  <a:lnTo>
                    <a:pt x="182715" y="18851"/>
                  </a:lnTo>
                  <a:lnTo>
                    <a:pt x="16598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3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3" y="44853"/>
                  </a:lnTo>
                  <a:lnTo>
                    <a:pt x="246305" y="47378"/>
                  </a:lnTo>
                  <a:lnTo>
                    <a:pt x="255395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44"/>
                  </a:lnTo>
                  <a:lnTo>
                    <a:pt x="220740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0" y="28994"/>
                  </a:lnTo>
                  <a:lnTo>
                    <a:pt x="209584" y="25092"/>
                  </a:lnTo>
                  <a:lnTo>
                    <a:pt x="217760" y="20837"/>
                  </a:lnTo>
                  <a:lnTo>
                    <a:pt x="223993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9"/>
              <a:ext cx="177122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52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49"/>
                  </a:lnTo>
                  <a:lnTo>
                    <a:pt x="122669" y="20548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2"/>
                  </a:lnTo>
                  <a:lnTo>
                    <a:pt x="64991" y="30627"/>
                  </a:lnTo>
                  <a:lnTo>
                    <a:pt x="30627" y="64991"/>
                  </a:lnTo>
                  <a:lnTo>
                    <a:pt x="8092" y="108570"/>
                  </a:lnTo>
                  <a:lnTo>
                    <a:pt x="0" y="158750"/>
                  </a:lnTo>
                  <a:lnTo>
                    <a:pt x="8092" y="208929"/>
                  </a:lnTo>
                  <a:lnTo>
                    <a:pt x="30627" y="252508"/>
                  </a:lnTo>
                  <a:lnTo>
                    <a:pt x="64991" y="286872"/>
                  </a:lnTo>
                  <a:lnTo>
                    <a:pt x="108570" y="309407"/>
                  </a:lnTo>
                  <a:lnTo>
                    <a:pt x="158750" y="317500"/>
                  </a:lnTo>
                  <a:lnTo>
                    <a:pt x="208929" y="309407"/>
                  </a:lnTo>
                  <a:lnTo>
                    <a:pt x="252508" y="286872"/>
                  </a:lnTo>
                  <a:lnTo>
                    <a:pt x="286872" y="252508"/>
                  </a:lnTo>
                  <a:lnTo>
                    <a:pt x="309407" y="208929"/>
                  </a:lnTo>
                  <a:lnTo>
                    <a:pt x="317500" y="158750"/>
                  </a:lnTo>
                  <a:lnTo>
                    <a:pt x="309407" y="108570"/>
                  </a:lnTo>
                  <a:lnTo>
                    <a:pt x="286872" y="64991"/>
                  </a:lnTo>
                  <a:lnTo>
                    <a:pt x="252508" y="30627"/>
                  </a:lnTo>
                  <a:lnTo>
                    <a:pt x="208929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1615" y="2829557"/>
            <a:ext cx="302704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850" dirty="0">
                <a:solidFill>
                  <a:srgbClr val="C11424"/>
                </a:solidFill>
              </a:rPr>
              <a:t>Queridos</a:t>
            </a:r>
            <a:r>
              <a:rPr sz="5000" spc="-10" dirty="0">
                <a:solidFill>
                  <a:srgbClr val="C11424"/>
                </a:solidFill>
              </a:rPr>
              <a:t> </a:t>
            </a:r>
            <a:r>
              <a:rPr sz="5000" spc="-795" dirty="0">
                <a:solidFill>
                  <a:srgbClr val="C11424"/>
                </a:solidFill>
              </a:rPr>
              <a:t>todos: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2351615" y="3985257"/>
            <a:ext cx="9013825" cy="657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500" spc="165" dirty="0">
                <a:solidFill>
                  <a:srgbClr val="606060"/>
                </a:solidFill>
                <a:latin typeface="Tahoma"/>
                <a:cs typeface="Tahoma"/>
              </a:rPr>
              <a:t>Esperamos</a:t>
            </a:r>
            <a:r>
              <a:rPr sz="25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29" dirty="0">
                <a:solidFill>
                  <a:srgbClr val="606060"/>
                </a:solidFill>
                <a:latin typeface="Tahoma"/>
                <a:cs typeface="Tahoma"/>
              </a:rPr>
              <a:t>que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85" dirty="0">
                <a:solidFill>
                  <a:srgbClr val="606060"/>
                </a:solidFill>
                <a:latin typeface="Tahoma"/>
                <a:cs typeface="Tahoma"/>
              </a:rPr>
              <a:t>se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80" dirty="0">
                <a:solidFill>
                  <a:srgbClr val="606060"/>
                </a:solidFill>
                <a:latin typeface="Tahoma"/>
                <a:cs typeface="Tahoma"/>
              </a:rPr>
              <a:t>encuentren</a:t>
            </a:r>
            <a:r>
              <a:rPr sz="25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606060"/>
                </a:solidFill>
                <a:latin typeface="Tahoma"/>
                <a:cs typeface="Tahoma"/>
              </a:rPr>
              <a:t>bien.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>
              <a:latin typeface="Tahoma"/>
              <a:cs typeface="Tahoma"/>
            </a:endParaRPr>
          </a:p>
          <a:p>
            <a:pPr marL="12700" marR="5715" algn="just">
              <a:lnSpc>
                <a:spcPct val="100000"/>
              </a:lnSpc>
            </a:pPr>
            <a:r>
              <a:rPr sz="2500" spc="70" dirty="0">
                <a:solidFill>
                  <a:srgbClr val="606060"/>
                </a:solidFill>
                <a:latin typeface="Tahoma"/>
                <a:cs typeface="Tahoma"/>
              </a:rPr>
              <a:t>Les</a:t>
            </a:r>
            <a:r>
              <a:rPr sz="25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70" dirty="0">
                <a:solidFill>
                  <a:srgbClr val="606060"/>
                </a:solidFill>
                <a:latin typeface="Tahoma"/>
                <a:cs typeface="Tahoma"/>
              </a:rPr>
              <a:t>preparamos</a:t>
            </a:r>
            <a:r>
              <a:rPr sz="25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10" dirty="0">
                <a:solidFill>
                  <a:srgbClr val="606060"/>
                </a:solidFill>
                <a:latin typeface="Tahoma"/>
                <a:cs typeface="Tahoma"/>
              </a:rPr>
              <a:t>este</a:t>
            </a:r>
            <a:r>
              <a:rPr sz="25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rgbClr val="606060"/>
                </a:solidFill>
                <a:latin typeface="Tahoma"/>
                <a:cs typeface="Tahoma"/>
              </a:rPr>
              <a:t>catálogo</a:t>
            </a:r>
            <a:r>
              <a:rPr sz="25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29" dirty="0">
                <a:solidFill>
                  <a:srgbClr val="606060"/>
                </a:solidFill>
                <a:latin typeface="Tahoma"/>
                <a:cs typeface="Tahoma"/>
              </a:rPr>
              <a:t>de</a:t>
            </a:r>
            <a:r>
              <a:rPr sz="25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14" dirty="0">
                <a:solidFill>
                  <a:srgbClr val="606060"/>
                </a:solidFill>
                <a:latin typeface="Tahoma"/>
                <a:cs typeface="Tahoma"/>
              </a:rPr>
              <a:t>regalitos</a:t>
            </a:r>
            <a:r>
              <a:rPr sz="25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45" dirty="0">
                <a:solidFill>
                  <a:srgbClr val="606060"/>
                </a:solidFill>
                <a:latin typeface="Tahoma"/>
                <a:cs typeface="Tahoma"/>
              </a:rPr>
              <a:t>súper</a:t>
            </a:r>
            <a:r>
              <a:rPr sz="25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rgbClr val="606060"/>
                </a:solidFill>
                <a:latin typeface="Tahoma"/>
                <a:cs typeface="Tahoma"/>
              </a:rPr>
              <a:t>lindos</a:t>
            </a:r>
            <a:r>
              <a:rPr sz="25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5" dirty="0">
                <a:solidFill>
                  <a:srgbClr val="606060"/>
                </a:solidFill>
                <a:latin typeface="Tahoma"/>
                <a:cs typeface="Tahoma"/>
              </a:rPr>
              <a:t>y</a:t>
            </a:r>
            <a:r>
              <a:rPr sz="25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3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500" spc="-7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90" dirty="0">
                <a:solidFill>
                  <a:srgbClr val="606060"/>
                </a:solidFill>
                <a:latin typeface="Tahoma"/>
                <a:cs typeface="Tahoma"/>
              </a:rPr>
              <a:t>tremendos</a:t>
            </a:r>
            <a:r>
              <a:rPr sz="2500" spc="-14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606060"/>
                </a:solidFill>
                <a:latin typeface="Tahoma"/>
                <a:cs typeface="Tahoma"/>
              </a:rPr>
              <a:t>precios.</a:t>
            </a:r>
            <a:r>
              <a:rPr sz="25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25" dirty="0">
                <a:solidFill>
                  <a:srgbClr val="606060"/>
                </a:solidFill>
                <a:latin typeface="Tahoma"/>
                <a:cs typeface="Tahoma"/>
              </a:rPr>
              <a:t>Quedan</a:t>
            </a:r>
            <a:r>
              <a:rPr sz="25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75" dirty="0">
                <a:solidFill>
                  <a:srgbClr val="606060"/>
                </a:solidFill>
                <a:latin typeface="Tahoma"/>
                <a:cs typeface="Tahoma"/>
              </a:rPr>
              <a:t>pocos</a:t>
            </a:r>
            <a:r>
              <a:rPr sz="25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29" dirty="0">
                <a:solidFill>
                  <a:srgbClr val="606060"/>
                </a:solidFill>
                <a:latin typeface="Tahoma"/>
                <a:cs typeface="Tahoma"/>
              </a:rPr>
              <a:t>de</a:t>
            </a:r>
            <a:r>
              <a:rPr sz="25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85" dirty="0">
                <a:solidFill>
                  <a:srgbClr val="606060"/>
                </a:solidFill>
                <a:latin typeface="Tahoma"/>
                <a:cs typeface="Tahoma"/>
              </a:rPr>
              <a:t>cada</a:t>
            </a:r>
            <a:r>
              <a:rPr sz="25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606060"/>
                </a:solidFill>
                <a:latin typeface="Tahoma"/>
                <a:cs typeface="Tahoma"/>
              </a:rPr>
              <a:t>uno,</a:t>
            </a:r>
            <a:r>
              <a:rPr sz="2500" spc="-14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80" dirty="0">
                <a:solidFill>
                  <a:srgbClr val="606060"/>
                </a:solidFill>
                <a:latin typeface="Tahoma"/>
                <a:cs typeface="Tahoma"/>
              </a:rPr>
              <a:t>así</a:t>
            </a:r>
            <a:r>
              <a:rPr sz="25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85" dirty="0">
                <a:solidFill>
                  <a:srgbClr val="606060"/>
                </a:solidFill>
                <a:latin typeface="Tahoma"/>
                <a:cs typeface="Tahoma"/>
              </a:rPr>
              <a:t>es</a:t>
            </a:r>
            <a:r>
              <a:rPr sz="25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29" dirty="0">
                <a:solidFill>
                  <a:srgbClr val="606060"/>
                </a:solidFill>
                <a:latin typeface="Tahoma"/>
                <a:cs typeface="Tahoma"/>
              </a:rPr>
              <a:t>que </a:t>
            </a:r>
            <a:r>
              <a:rPr sz="2500" spc="-7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65" dirty="0">
                <a:solidFill>
                  <a:srgbClr val="606060"/>
                </a:solidFill>
                <a:latin typeface="Tahoma"/>
                <a:cs typeface="Tahoma"/>
              </a:rPr>
              <a:t>como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00" dirty="0">
                <a:solidFill>
                  <a:srgbClr val="606060"/>
                </a:solidFill>
                <a:latin typeface="Tahoma"/>
                <a:cs typeface="Tahoma"/>
              </a:rPr>
              <a:t>dicen: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-5" dirty="0">
                <a:solidFill>
                  <a:srgbClr val="606060"/>
                </a:solidFill>
                <a:latin typeface="Tahoma"/>
                <a:cs typeface="Tahoma"/>
              </a:rPr>
              <a:t>“first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50" dirty="0">
                <a:solidFill>
                  <a:srgbClr val="606060"/>
                </a:solidFill>
                <a:latin typeface="Tahoma"/>
                <a:cs typeface="Tahoma"/>
              </a:rPr>
              <a:t>come,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55" dirty="0">
                <a:solidFill>
                  <a:srgbClr val="606060"/>
                </a:solidFill>
                <a:latin typeface="Tahoma"/>
                <a:cs typeface="Tahoma"/>
              </a:rPr>
              <a:t>first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0" dirty="0">
                <a:solidFill>
                  <a:srgbClr val="606060"/>
                </a:solidFill>
                <a:latin typeface="Tahoma"/>
                <a:cs typeface="Tahoma"/>
              </a:rPr>
              <a:t>served”.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</a:pPr>
            <a:r>
              <a:rPr sz="2500" spc="120" dirty="0">
                <a:solidFill>
                  <a:srgbClr val="606060"/>
                </a:solidFill>
                <a:latin typeface="Tahoma"/>
                <a:cs typeface="Tahoma"/>
              </a:rPr>
              <a:t>Ojalá</a:t>
            </a:r>
            <a:r>
              <a:rPr sz="2500" spc="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80" dirty="0">
                <a:solidFill>
                  <a:srgbClr val="606060"/>
                </a:solidFill>
                <a:latin typeface="Tahoma"/>
                <a:cs typeface="Tahoma"/>
              </a:rPr>
              <a:t>encuentren</a:t>
            </a:r>
            <a:r>
              <a:rPr sz="25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85" dirty="0">
                <a:solidFill>
                  <a:srgbClr val="606060"/>
                </a:solidFill>
                <a:latin typeface="Tahoma"/>
                <a:cs typeface="Tahoma"/>
              </a:rPr>
              <a:t>alguno</a:t>
            </a:r>
            <a:r>
              <a:rPr sz="2500" spc="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29" dirty="0">
                <a:solidFill>
                  <a:srgbClr val="606060"/>
                </a:solidFill>
                <a:latin typeface="Tahoma"/>
                <a:cs typeface="Tahoma"/>
              </a:rPr>
              <a:t>que</a:t>
            </a:r>
            <a:r>
              <a:rPr sz="25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606060"/>
                </a:solidFill>
                <a:latin typeface="Tahoma"/>
                <a:cs typeface="Tahoma"/>
              </a:rPr>
              <a:t>les</a:t>
            </a:r>
            <a:r>
              <a:rPr sz="25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95" dirty="0">
                <a:solidFill>
                  <a:srgbClr val="606060"/>
                </a:solidFill>
                <a:latin typeface="Tahoma"/>
                <a:cs typeface="Tahoma"/>
              </a:rPr>
              <a:t>resuelva</a:t>
            </a:r>
            <a:r>
              <a:rPr sz="2500" spc="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20" dirty="0">
                <a:solidFill>
                  <a:srgbClr val="606060"/>
                </a:solidFill>
                <a:latin typeface="Tahoma"/>
                <a:cs typeface="Tahoma"/>
              </a:rPr>
              <a:t>su</a:t>
            </a:r>
            <a:r>
              <a:rPr sz="25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606060"/>
                </a:solidFill>
                <a:latin typeface="Tahoma"/>
                <a:cs typeface="Tahoma"/>
              </a:rPr>
              <a:t>listita</a:t>
            </a:r>
            <a:r>
              <a:rPr sz="2500" spc="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85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5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60" dirty="0">
                <a:solidFill>
                  <a:srgbClr val="606060"/>
                </a:solidFill>
                <a:latin typeface="Tahoma"/>
                <a:cs typeface="Tahoma"/>
              </a:rPr>
              <a:t>algo </a:t>
            </a:r>
            <a:r>
              <a:rPr sz="2500" spc="-7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30" dirty="0">
                <a:solidFill>
                  <a:srgbClr val="606060"/>
                </a:solidFill>
                <a:latin typeface="Tahoma"/>
                <a:cs typeface="Tahoma"/>
              </a:rPr>
              <a:t>para</a:t>
            </a:r>
            <a:r>
              <a:rPr sz="25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90" dirty="0">
                <a:solidFill>
                  <a:srgbClr val="606060"/>
                </a:solidFill>
                <a:latin typeface="Tahoma"/>
                <a:cs typeface="Tahoma"/>
              </a:rPr>
              <a:t>ustedes.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</a:pPr>
            <a:r>
              <a:rPr sz="2500" spc="170" dirty="0">
                <a:solidFill>
                  <a:srgbClr val="606060"/>
                </a:solidFill>
                <a:latin typeface="Tahoma"/>
                <a:cs typeface="Tahoma"/>
              </a:rPr>
              <a:t>Nos</a:t>
            </a:r>
            <a:r>
              <a:rPr sz="2500" spc="-1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55" dirty="0">
                <a:solidFill>
                  <a:srgbClr val="606060"/>
                </a:solidFill>
                <a:latin typeface="Tahoma"/>
                <a:cs typeface="Tahoma"/>
              </a:rPr>
              <a:t>escriben</a:t>
            </a:r>
            <a:r>
              <a:rPr sz="2500" spc="-1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3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500" spc="-1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35" dirty="0">
                <a:solidFill>
                  <a:srgbClr val="606060"/>
                </a:solidFill>
                <a:latin typeface="Tahoma"/>
                <a:cs typeface="Tahoma"/>
                <a:hlinkClick r:id="rId2"/>
              </a:rPr>
              <a:t>info@allegrogallery.com</a:t>
            </a:r>
            <a:r>
              <a:rPr sz="2500" spc="-170" dirty="0">
                <a:solidFill>
                  <a:srgbClr val="606060"/>
                </a:solidFill>
                <a:latin typeface="Tahoma"/>
                <a:cs typeface="Tahoma"/>
                <a:hlinkClick r:id="rId2"/>
              </a:rPr>
              <a:t> </a:t>
            </a:r>
            <a:r>
              <a:rPr sz="2500" spc="185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500" spc="-1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25" dirty="0">
                <a:solidFill>
                  <a:srgbClr val="606060"/>
                </a:solidFill>
                <a:latin typeface="Tahoma"/>
                <a:cs typeface="Tahoma"/>
              </a:rPr>
              <a:t>al</a:t>
            </a:r>
            <a:r>
              <a:rPr sz="2500" spc="-1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35" dirty="0">
                <a:solidFill>
                  <a:srgbClr val="606060"/>
                </a:solidFill>
                <a:latin typeface="Tahoma"/>
                <a:cs typeface="Tahoma"/>
              </a:rPr>
              <a:t>6671-6967</a:t>
            </a:r>
            <a:r>
              <a:rPr sz="2500" spc="-1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204" dirty="0">
                <a:solidFill>
                  <a:srgbClr val="606060"/>
                </a:solidFill>
                <a:latin typeface="Tahoma"/>
                <a:cs typeface="Tahoma"/>
              </a:rPr>
              <a:t>con </a:t>
            </a:r>
            <a:r>
              <a:rPr sz="2500" spc="-7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606060"/>
                </a:solidFill>
                <a:latin typeface="Tahoma"/>
                <a:cs typeface="Tahoma"/>
              </a:rPr>
              <a:t>los </a:t>
            </a:r>
            <a:r>
              <a:rPr sz="2500" spc="110" dirty="0">
                <a:solidFill>
                  <a:srgbClr val="606060"/>
                </a:solidFill>
                <a:latin typeface="Tahoma"/>
                <a:cs typeface="Tahoma"/>
              </a:rPr>
              <a:t>escogidos, </a:t>
            </a:r>
            <a:r>
              <a:rPr sz="2500" spc="95" dirty="0">
                <a:solidFill>
                  <a:srgbClr val="606060"/>
                </a:solidFill>
                <a:latin typeface="Tahoma"/>
                <a:cs typeface="Tahoma"/>
              </a:rPr>
              <a:t>les </a:t>
            </a:r>
            <a:r>
              <a:rPr sz="2500" spc="190" dirty="0">
                <a:solidFill>
                  <a:srgbClr val="606060"/>
                </a:solidFill>
                <a:latin typeface="Tahoma"/>
                <a:cs typeface="Tahoma"/>
              </a:rPr>
              <a:t>confirmamos </a:t>
            </a:r>
            <a:r>
              <a:rPr sz="2500" spc="55" dirty="0">
                <a:solidFill>
                  <a:srgbClr val="606060"/>
                </a:solidFill>
                <a:latin typeface="Tahoma"/>
                <a:cs typeface="Tahoma"/>
              </a:rPr>
              <a:t>si </a:t>
            </a:r>
            <a:r>
              <a:rPr sz="2500" spc="229" dirty="0">
                <a:solidFill>
                  <a:srgbClr val="606060"/>
                </a:solidFill>
                <a:latin typeface="Tahoma"/>
                <a:cs typeface="Tahoma"/>
              </a:rPr>
              <a:t>quedan </a:t>
            </a:r>
            <a:r>
              <a:rPr sz="2500" spc="165" dirty="0">
                <a:solidFill>
                  <a:srgbClr val="606060"/>
                </a:solidFill>
                <a:latin typeface="Tahoma"/>
                <a:cs typeface="Tahoma"/>
              </a:rPr>
              <a:t>disponibles </a:t>
            </a:r>
            <a:r>
              <a:rPr sz="2500" spc="5" dirty="0">
                <a:solidFill>
                  <a:srgbClr val="606060"/>
                </a:solidFill>
                <a:latin typeface="Tahoma"/>
                <a:cs typeface="Tahoma"/>
              </a:rPr>
              <a:t>y </a:t>
            </a:r>
            <a:r>
              <a:rPr sz="2500" spc="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90" dirty="0">
                <a:solidFill>
                  <a:srgbClr val="606060"/>
                </a:solidFill>
                <a:latin typeface="Tahoma"/>
                <a:cs typeface="Tahoma"/>
              </a:rPr>
              <a:t>coordinamos</a:t>
            </a:r>
            <a:r>
              <a:rPr sz="25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25" dirty="0">
                <a:solidFill>
                  <a:srgbClr val="606060"/>
                </a:solidFill>
                <a:latin typeface="Tahoma"/>
                <a:cs typeface="Tahoma"/>
              </a:rPr>
              <a:t>la</a:t>
            </a:r>
            <a:r>
              <a:rPr sz="25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00" dirty="0">
                <a:solidFill>
                  <a:srgbClr val="606060"/>
                </a:solidFill>
                <a:latin typeface="Tahoma"/>
                <a:cs typeface="Tahoma"/>
              </a:rPr>
              <a:t>entrega.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2500" spc="180" dirty="0">
                <a:solidFill>
                  <a:srgbClr val="606060"/>
                </a:solidFill>
                <a:latin typeface="Tahoma"/>
                <a:cs typeface="Tahoma"/>
              </a:rPr>
              <a:t>Cuídense</a:t>
            </a:r>
            <a:r>
              <a:rPr sz="2500" spc="-13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500" spc="190" dirty="0">
                <a:solidFill>
                  <a:srgbClr val="606060"/>
                </a:solidFill>
                <a:latin typeface="Tahoma"/>
                <a:cs typeface="Tahoma"/>
              </a:rPr>
              <a:t>mucho,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2500" b="1" i="1" spc="-114" dirty="0">
                <a:solidFill>
                  <a:srgbClr val="606060"/>
                </a:solidFill>
                <a:latin typeface="Verdana"/>
                <a:cs typeface="Verdana"/>
              </a:rPr>
              <a:t>Mi</a:t>
            </a:r>
            <a:r>
              <a:rPr sz="2500" b="1" i="1" spc="-105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2500" b="1" i="1" spc="-180" dirty="0">
                <a:solidFill>
                  <a:srgbClr val="606060"/>
                </a:solidFill>
                <a:latin typeface="Verdana"/>
                <a:cs typeface="Verdana"/>
              </a:rPr>
              <a:t>ie,</a:t>
            </a:r>
            <a:r>
              <a:rPr sz="2500" b="1" i="1" spc="-16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500" b="1" i="1" spc="-60" dirty="0">
                <a:solidFill>
                  <a:srgbClr val="606060"/>
                </a:solidFill>
                <a:latin typeface="Verdana"/>
                <a:cs typeface="Verdana"/>
              </a:rPr>
              <a:t>Jani</a:t>
            </a:r>
            <a:r>
              <a:rPr sz="2500" b="1" i="1" spc="-16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500" b="1" i="1" spc="-185" dirty="0">
                <a:solidFill>
                  <a:srgbClr val="606060"/>
                </a:solidFill>
                <a:latin typeface="Verdana"/>
                <a:cs typeface="Verdana"/>
              </a:rPr>
              <a:t>y</a:t>
            </a:r>
            <a:r>
              <a:rPr sz="2500" b="1" i="1" spc="-16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500" b="1" i="1" spc="-229" dirty="0">
                <a:solidFill>
                  <a:srgbClr val="606060"/>
                </a:solidFill>
                <a:latin typeface="Verdana"/>
                <a:cs typeface="Verdana"/>
              </a:rPr>
              <a:t>V</a:t>
            </a:r>
            <a:r>
              <a:rPr sz="2500" b="1" i="1" spc="-70" dirty="0">
                <a:solidFill>
                  <a:srgbClr val="606060"/>
                </a:solidFill>
                <a:latin typeface="Verdana"/>
                <a:cs typeface="Verdana"/>
              </a:rPr>
              <a:t>ale</a:t>
            </a:r>
            <a:endParaRPr sz="25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2500" b="1" i="1" spc="-85" dirty="0">
                <a:solidFill>
                  <a:srgbClr val="606060"/>
                </a:solidFill>
                <a:latin typeface="Verdana"/>
                <a:cs typeface="Verdana"/>
              </a:rPr>
              <a:t>El</a:t>
            </a:r>
            <a:r>
              <a:rPr sz="2500" b="1" i="1" spc="-16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500" b="1" i="1" spc="-85" dirty="0">
                <a:solidFill>
                  <a:srgbClr val="606060"/>
                </a:solidFill>
                <a:latin typeface="Verdana"/>
                <a:cs typeface="Verdana"/>
              </a:rPr>
              <a:t>equipo</a:t>
            </a:r>
            <a:r>
              <a:rPr sz="2500" b="1" i="1" spc="-16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500" b="1" i="1" spc="-75" dirty="0">
                <a:solidFill>
                  <a:srgbClr val="606060"/>
                </a:solidFill>
                <a:latin typeface="Verdana"/>
                <a:cs typeface="Verdana"/>
              </a:rPr>
              <a:t>de</a:t>
            </a:r>
            <a:r>
              <a:rPr sz="2500" b="1" i="1" spc="-16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500" b="1" i="1" spc="-114" dirty="0">
                <a:solidFill>
                  <a:srgbClr val="606060"/>
                </a:solidFill>
                <a:latin typeface="Verdana"/>
                <a:cs typeface="Verdana"/>
              </a:rPr>
              <a:t>Alleg</a:t>
            </a:r>
            <a:r>
              <a:rPr sz="2500" b="1" i="1" spc="-125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2500" b="1" i="1" spc="-105" dirty="0">
                <a:solidFill>
                  <a:srgbClr val="606060"/>
                </a:solidFill>
                <a:latin typeface="Verdana"/>
                <a:cs typeface="Verdana"/>
              </a:rPr>
              <a:t>o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33014" y="12115813"/>
            <a:ext cx="1650364" cy="571500"/>
            <a:chOff x="6033014" y="12115813"/>
            <a:chExt cx="1650364" cy="571500"/>
          </a:xfrm>
        </p:grpSpPr>
        <p:sp>
          <p:nvSpPr>
            <p:cNvPr id="5" name="object 5"/>
            <p:cNvSpPr/>
            <p:nvPr/>
          </p:nvSpPr>
          <p:spPr>
            <a:xfrm>
              <a:off x="6575310" y="12258903"/>
              <a:ext cx="1108075" cy="422909"/>
            </a:xfrm>
            <a:custGeom>
              <a:avLst/>
              <a:gdLst/>
              <a:ahLst/>
              <a:cxnLst/>
              <a:rect l="l" t="t" r="r" b="b"/>
              <a:pathLst>
                <a:path w="1108075" h="422909">
                  <a:moveTo>
                    <a:pt x="241198" y="139839"/>
                  </a:moveTo>
                  <a:lnTo>
                    <a:pt x="239191" y="125539"/>
                  </a:lnTo>
                  <a:lnTo>
                    <a:pt x="232854" y="80225"/>
                  </a:lnTo>
                  <a:lnTo>
                    <a:pt x="209435" y="38239"/>
                  </a:lnTo>
                  <a:lnTo>
                    <a:pt x="191096" y="25628"/>
                  </a:lnTo>
                  <a:lnTo>
                    <a:pt x="191096" y="125539"/>
                  </a:lnTo>
                  <a:lnTo>
                    <a:pt x="54762" y="125539"/>
                  </a:lnTo>
                  <a:lnTo>
                    <a:pt x="61099" y="76962"/>
                  </a:lnTo>
                  <a:lnTo>
                    <a:pt x="77546" y="41656"/>
                  </a:lnTo>
                  <a:lnTo>
                    <a:pt x="100228" y="20116"/>
                  </a:lnTo>
                  <a:lnTo>
                    <a:pt x="125260" y="12827"/>
                  </a:lnTo>
                  <a:lnTo>
                    <a:pt x="147332" y="18478"/>
                  </a:lnTo>
                  <a:lnTo>
                    <a:pt x="168656" y="37287"/>
                  </a:lnTo>
                  <a:lnTo>
                    <a:pt x="184734" y="72047"/>
                  </a:lnTo>
                  <a:lnTo>
                    <a:pt x="191096" y="125539"/>
                  </a:lnTo>
                  <a:lnTo>
                    <a:pt x="191096" y="25628"/>
                  </a:lnTo>
                  <a:lnTo>
                    <a:pt x="173355" y="13411"/>
                  </a:lnTo>
                  <a:lnTo>
                    <a:pt x="170027" y="12827"/>
                  </a:lnTo>
                  <a:lnTo>
                    <a:pt x="127012" y="5245"/>
                  </a:lnTo>
                  <a:lnTo>
                    <a:pt x="86055" y="11747"/>
                  </a:lnTo>
                  <a:lnTo>
                    <a:pt x="51092" y="30454"/>
                  </a:lnTo>
                  <a:lnTo>
                    <a:pt x="23888" y="60121"/>
                  </a:lnTo>
                  <a:lnTo>
                    <a:pt x="6261" y="99517"/>
                  </a:lnTo>
                  <a:lnTo>
                    <a:pt x="0" y="147421"/>
                  </a:lnTo>
                  <a:lnTo>
                    <a:pt x="5969" y="191236"/>
                  </a:lnTo>
                  <a:lnTo>
                    <a:pt x="22910" y="229031"/>
                  </a:lnTo>
                  <a:lnTo>
                    <a:pt x="49326" y="258660"/>
                  </a:lnTo>
                  <a:lnTo>
                    <a:pt x="83743" y="277990"/>
                  </a:lnTo>
                  <a:lnTo>
                    <a:pt x="124675" y="284911"/>
                  </a:lnTo>
                  <a:lnTo>
                    <a:pt x="168605" y="277545"/>
                  </a:lnTo>
                  <a:lnTo>
                    <a:pt x="200367" y="259270"/>
                  </a:lnTo>
                  <a:lnTo>
                    <a:pt x="204457" y="254609"/>
                  </a:lnTo>
                  <a:lnTo>
                    <a:pt x="220941" y="235826"/>
                  </a:lnTo>
                  <a:lnTo>
                    <a:pt x="231305" y="212940"/>
                  </a:lnTo>
                  <a:lnTo>
                    <a:pt x="225704" y="212940"/>
                  </a:lnTo>
                  <a:lnTo>
                    <a:pt x="210235" y="229908"/>
                  </a:lnTo>
                  <a:lnTo>
                    <a:pt x="190309" y="244094"/>
                  </a:lnTo>
                  <a:lnTo>
                    <a:pt x="166166" y="253111"/>
                  </a:lnTo>
                  <a:lnTo>
                    <a:pt x="138074" y="254609"/>
                  </a:lnTo>
                  <a:lnTo>
                    <a:pt x="105956" y="245757"/>
                  </a:lnTo>
                  <a:lnTo>
                    <a:pt x="80022" y="224955"/>
                  </a:lnTo>
                  <a:lnTo>
                    <a:pt x="62280" y="190284"/>
                  </a:lnTo>
                  <a:lnTo>
                    <a:pt x="54762" y="139839"/>
                  </a:lnTo>
                  <a:lnTo>
                    <a:pt x="241198" y="139839"/>
                  </a:lnTo>
                  <a:close/>
                </a:path>
                <a:path w="1108075" h="422909">
                  <a:moveTo>
                    <a:pt x="575919" y="29425"/>
                  </a:moveTo>
                  <a:lnTo>
                    <a:pt x="550951" y="241"/>
                  </a:lnTo>
                  <a:lnTo>
                    <a:pt x="543725" y="0"/>
                  </a:lnTo>
                  <a:lnTo>
                    <a:pt x="531761" y="2641"/>
                  </a:lnTo>
                  <a:lnTo>
                    <a:pt x="517944" y="8445"/>
                  </a:lnTo>
                  <a:lnTo>
                    <a:pt x="503910" y="18199"/>
                  </a:lnTo>
                  <a:lnTo>
                    <a:pt x="491286" y="32626"/>
                  </a:lnTo>
                  <a:lnTo>
                    <a:pt x="475170" y="21234"/>
                  </a:lnTo>
                  <a:lnTo>
                    <a:pt x="467410" y="17780"/>
                  </a:lnTo>
                  <a:lnTo>
                    <a:pt x="467410" y="94386"/>
                  </a:lnTo>
                  <a:lnTo>
                    <a:pt x="461987" y="134759"/>
                  </a:lnTo>
                  <a:lnTo>
                    <a:pt x="448030" y="159931"/>
                  </a:lnTo>
                  <a:lnTo>
                    <a:pt x="429056" y="172872"/>
                  </a:lnTo>
                  <a:lnTo>
                    <a:pt x="408559" y="176530"/>
                  </a:lnTo>
                  <a:lnTo>
                    <a:pt x="395833" y="174193"/>
                  </a:lnTo>
                  <a:lnTo>
                    <a:pt x="388645" y="172872"/>
                  </a:lnTo>
                  <a:lnTo>
                    <a:pt x="369811" y="159931"/>
                  </a:lnTo>
                  <a:lnTo>
                    <a:pt x="355790" y="134759"/>
                  </a:lnTo>
                  <a:lnTo>
                    <a:pt x="350291" y="94386"/>
                  </a:lnTo>
                  <a:lnTo>
                    <a:pt x="355295" y="54114"/>
                  </a:lnTo>
                  <a:lnTo>
                    <a:pt x="368503" y="29133"/>
                  </a:lnTo>
                  <a:lnTo>
                    <a:pt x="387172" y="16395"/>
                  </a:lnTo>
                  <a:lnTo>
                    <a:pt x="408559" y="12814"/>
                  </a:lnTo>
                  <a:lnTo>
                    <a:pt x="428332" y="16395"/>
                  </a:lnTo>
                  <a:lnTo>
                    <a:pt x="447382" y="29133"/>
                  </a:lnTo>
                  <a:lnTo>
                    <a:pt x="461746" y="54114"/>
                  </a:lnTo>
                  <a:lnTo>
                    <a:pt x="467410" y="94386"/>
                  </a:lnTo>
                  <a:lnTo>
                    <a:pt x="467410" y="17780"/>
                  </a:lnTo>
                  <a:lnTo>
                    <a:pt x="456298" y="12814"/>
                  </a:lnTo>
                  <a:lnTo>
                    <a:pt x="455828" y="12611"/>
                  </a:lnTo>
                  <a:lnTo>
                    <a:pt x="433539" y="7150"/>
                  </a:lnTo>
                  <a:lnTo>
                    <a:pt x="408559" y="5245"/>
                  </a:lnTo>
                  <a:lnTo>
                    <a:pt x="363270" y="12547"/>
                  </a:lnTo>
                  <a:lnTo>
                    <a:pt x="328955" y="32118"/>
                  </a:lnTo>
                  <a:lnTo>
                    <a:pt x="307213" y="60553"/>
                  </a:lnTo>
                  <a:lnTo>
                    <a:pt x="299605" y="94386"/>
                  </a:lnTo>
                  <a:lnTo>
                    <a:pt x="302463" y="117462"/>
                  </a:lnTo>
                  <a:lnTo>
                    <a:pt x="311048" y="139103"/>
                  </a:lnTo>
                  <a:lnTo>
                    <a:pt x="325412" y="157467"/>
                  </a:lnTo>
                  <a:lnTo>
                    <a:pt x="345630" y="170700"/>
                  </a:lnTo>
                  <a:lnTo>
                    <a:pt x="314680" y="187452"/>
                  </a:lnTo>
                  <a:lnTo>
                    <a:pt x="299389" y="208953"/>
                  </a:lnTo>
                  <a:lnTo>
                    <a:pt x="294271" y="227495"/>
                  </a:lnTo>
                  <a:lnTo>
                    <a:pt x="293789" y="235381"/>
                  </a:lnTo>
                  <a:lnTo>
                    <a:pt x="295516" y="250088"/>
                  </a:lnTo>
                  <a:lnTo>
                    <a:pt x="300558" y="262610"/>
                  </a:lnTo>
                  <a:lnTo>
                    <a:pt x="308787" y="272745"/>
                  </a:lnTo>
                  <a:lnTo>
                    <a:pt x="320001" y="280238"/>
                  </a:lnTo>
                  <a:lnTo>
                    <a:pt x="294106" y="300062"/>
                  </a:lnTo>
                  <a:lnTo>
                    <a:pt x="276237" y="325615"/>
                  </a:lnTo>
                  <a:lnTo>
                    <a:pt x="269621" y="354558"/>
                  </a:lnTo>
                  <a:lnTo>
                    <a:pt x="277469" y="384530"/>
                  </a:lnTo>
                  <a:lnTo>
                    <a:pt x="299275" y="406692"/>
                  </a:lnTo>
                  <a:lnTo>
                    <a:pt x="333502" y="419455"/>
                  </a:lnTo>
                  <a:lnTo>
                    <a:pt x="376339" y="421957"/>
                  </a:lnTo>
                  <a:lnTo>
                    <a:pt x="423989" y="413321"/>
                  </a:lnTo>
                  <a:lnTo>
                    <a:pt x="472643" y="392684"/>
                  </a:lnTo>
                  <a:lnTo>
                    <a:pt x="508292" y="365709"/>
                  </a:lnTo>
                  <a:lnTo>
                    <a:pt x="534339" y="320509"/>
                  </a:lnTo>
                  <a:lnTo>
                    <a:pt x="535571" y="312864"/>
                  </a:lnTo>
                  <a:lnTo>
                    <a:pt x="531939" y="284314"/>
                  </a:lnTo>
                  <a:lnTo>
                    <a:pt x="529996" y="269113"/>
                  </a:lnTo>
                  <a:lnTo>
                    <a:pt x="511581" y="253339"/>
                  </a:lnTo>
                  <a:lnTo>
                    <a:pt x="511581" y="343268"/>
                  </a:lnTo>
                  <a:lnTo>
                    <a:pt x="507822" y="357225"/>
                  </a:lnTo>
                  <a:lnTo>
                    <a:pt x="494779" y="369544"/>
                  </a:lnTo>
                  <a:lnTo>
                    <a:pt x="468566" y="386283"/>
                  </a:lnTo>
                  <a:lnTo>
                    <a:pt x="426783" y="401929"/>
                  </a:lnTo>
                  <a:lnTo>
                    <a:pt x="383362" y="402666"/>
                  </a:lnTo>
                  <a:lnTo>
                    <a:pt x="344525" y="391274"/>
                  </a:lnTo>
                  <a:lnTo>
                    <a:pt x="316509" y="370535"/>
                  </a:lnTo>
                  <a:lnTo>
                    <a:pt x="310946" y="362724"/>
                  </a:lnTo>
                  <a:lnTo>
                    <a:pt x="301726" y="341630"/>
                  </a:lnTo>
                  <a:lnTo>
                    <a:pt x="302666" y="313436"/>
                  </a:lnTo>
                  <a:lnTo>
                    <a:pt x="327571" y="284314"/>
                  </a:lnTo>
                  <a:lnTo>
                    <a:pt x="343014" y="288950"/>
                  </a:lnTo>
                  <a:lnTo>
                    <a:pt x="357581" y="291172"/>
                  </a:lnTo>
                  <a:lnTo>
                    <a:pt x="369531" y="291871"/>
                  </a:lnTo>
                  <a:lnTo>
                    <a:pt x="377101" y="291896"/>
                  </a:lnTo>
                  <a:lnTo>
                    <a:pt x="457504" y="291896"/>
                  </a:lnTo>
                  <a:lnTo>
                    <a:pt x="486829" y="296545"/>
                  </a:lnTo>
                  <a:lnTo>
                    <a:pt x="502513" y="306755"/>
                  </a:lnTo>
                  <a:lnTo>
                    <a:pt x="508787" y="316966"/>
                  </a:lnTo>
                  <a:lnTo>
                    <a:pt x="509930" y="321602"/>
                  </a:lnTo>
                  <a:lnTo>
                    <a:pt x="511581" y="343268"/>
                  </a:lnTo>
                  <a:lnTo>
                    <a:pt x="511581" y="253339"/>
                  </a:lnTo>
                  <a:lnTo>
                    <a:pt x="504482" y="247256"/>
                  </a:lnTo>
                  <a:lnTo>
                    <a:pt x="469455" y="239712"/>
                  </a:lnTo>
                  <a:lnTo>
                    <a:pt x="435356" y="238874"/>
                  </a:lnTo>
                  <a:lnTo>
                    <a:pt x="365442" y="238874"/>
                  </a:lnTo>
                  <a:lnTo>
                    <a:pt x="330682" y="229425"/>
                  </a:lnTo>
                  <a:lnTo>
                    <a:pt x="323278" y="208292"/>
                  </a:lnTo>
                  <a:lnTo>
                    <a:pt x="333908" y="186283"/>
                  </a:lnTo>
                  <a:lnTo>
                    <a:pt x="353212" y="174193"/>
                  </a:lnTo>
                  <a:lnTo>
                    <a:pt x="365061" y="178460"/>
                  </a:lnTo>
                  <a:lnTo>
                    <a:pt x="378053" y="181559"/>
                  </a:lnTo>
                  <a:lnTo>
                    <a:pt x="392455" y="183464"/>
                  </a:lnTo>
                  <a:lnTo>
                    <a:pt x="408559" y="184111"/>
                  </a:lnTo>
                  <a:lnTo>
                    <a:pt x="454431" y="176733"/>
                  </a:lnTo>
                  <a:lnTo>
                    <a:pt x="454774" y="176530"/>
                  </a:lnTo>
                  <a:lnTo>
                    <a:pt x="488886" y="156946"/>
                  </a:lnTo>
                  <a:lnTo>
                    <a:pt x="510565" y="128320"/>
                  </a:lnTo>
                  <a:lnTo>
                    <a:pt x="518096" y="94386"/>
                  </a:lnTo>
                  <a:lnTo>
                    <a:pt x="516775" y="78663"/>
                  </a:lnTo>
                  <a:lnTo>
                    <a:pt x="512775" y="63436"/>
                  </a:lnTo>
                  <a:lnTo>
                    <a:pt x="506044" y="49415"/>
                  </a:lnTo>
                  <a:lnTo>
                    <a:pt x="496531" y="37287"/>
                  </a:lnTo>
                  <a:lnTo>
                    <a:pt x="501103" y="32626"/>
                  </a:lnTo>
                  <a:lnTo>
                    <a:pt x="505396" y="28244"/>
                  </a:lnTo>
                  <a:lnTo>
                    <a:pt x="514591" y="23456"/>
                  </a:lnTo>
                  <a:lnTo>
                    <a:pt x="521601" y="22377"/>
                  </a:lnTo>
                  <a:lnTo>
                    <a:pt x="523913" y="24460"/>
                  </a:lnTo>
                  <a:lnTo>
                    <a:pt x="522173" y="30873"/>
                  </a:lnTo>
                  <a:lnTo>
                    <a:pt x="524497" y="37871"/>
                  </a:lnTo>
                  <a:lnTo>
                    <a:pt x="529158" y="43700"/>
                  </a:lnTo>
                  <a:lnTo>
                    <a:pt x="537032" y="50482"/>
                  </a:lnTo>
                  <a:lnTo>
                    <a:pt x="546709" y="53314"/>
                  </a:lnTo>
                  <a:lnTo>
                    <a:pt x="556933" y="52222"/>
                  </a:lnTo>
                  <a:lnTo>
                    <a:pt x="566445" y="47193"/>
                  </a:lnTo>
                  <a:lnTo>
                    <a:pt x="572985" y="39077"/>
                  </a:lnTo>
                  <a:lnTo>
                    <a:pt x="575919" y="29425"/>
                  </a:lnTo>
                  <a:close/>
                </a:path>
                <a:path w="1108075" h="422909">
                  <a:moveTo>
                    <a:pt x="652538" y="370420"/>
                  </a:moveTo>
                  <a:lnTo>
                    <a:pt x="617601" y="370420"/>
                  </a:lnTo>
                  <a:lnTo>
                    <a:pt x="617601" y="421424"/>
                  </a:lnTo>
                  <a:lnTo>
                    <a:pt x="652538" y="421424"/>
                  </a:lnTo>
                  <a:lnTo>
                    <a:pt x="652538" y="413550"/>
                  </a:lnTo>
                  <a:lnTo>
                    <a:pt x="626541" y="413550"/>
                  </a:lnTo>
                  <a:lnTo>
                    <a:pt x="626541" y="399415"/>
                  </a:lnTo>
                  <a:lnTo>
                    <a:pt x="652005" y="399415"/>
                  </a:lnTo>
                  <a:lnTo>
                    <a:pt x="652005" y="391528"/>
                  </a:lnTo>
                  <a:lnTo>
                    <a:pt x="626541" y="391528"/>
                  </a:lnTo>
                  <a:lnTo>
                    <a:pt x="626541" y="378294"/>
                  </a:lnTo>
                  <a:lnTo>
                    <a:pt x="652538" y="378294"/>
                  </a:lnTo>
                  <a:lnTo>
                    <a:pt x="652538" y="370420"/>
                  </a:lnTo>
                  <a:close/>
                </a:path>
                <a:path w="1108075" h="422909">
                  <a:moveTo>
                    <a:pt x="693140" y="410870"/>
                  </a:moveTo>
                  <a:lnTo>
                    <a:pt x="689648" y="403047"/>
                  </a:lnTo>
                  <a:lnTo>
                    <a:pt x="681977" y="399656"/>
                  </a:lnTo>
                  <a:lnTo>
                    <a:pt x="674306" y="397776"/>
                  </a:lnTo>
                  <a:lnTo>
                    <a:pt x="670814" y="394512"/>
                  </a:lnTo>
                  <a:lnTo>
                    <a:pt x="670814" y="391922"/>
                  </a:lnTo>
                  <a:lnTo>
                    <a:pt x="673493" y="390004"/>
                  </a:lnTo>
                  <a:lnTo>
                    <a:pt x="682282" y="390004"/>
                  </a:lnTo>
                  <a:lnTo>
                    <a:pt x="686409" y="391922"/>
                  </a:lnTo>
                  <a:lnTo>
                    <a:pt x="688632" y="394436"/>
                  </a:lnTo>
                  <a:lnTo>
                    <a:pt x="691997" y="388785"/>
                  </a:lnTo>
                  <a:lnTo>
                    <a:pt x="688632" y="385787"/>
                  </a:lnTo>
                  <a:lnTo>
                    <a:pt x="683895" y="383578"/>
                  </a:lnTo>
                  <a:lnTo>
                    <a:pt x="668299" y="383578"/>
                  </a:lnTo>
                  <a:lnTo>
                    <a:pt x="663105" y="388785"/>
                  </a:lnTo>
                  <a:lnTo>
                    <a:pt x="663105" y="394804"/>
                  </a:lnTo>
                  <a:lnTo>
                    <a:pt x="666597" y="402285"/>
                  </a:lnTo>
                  <a:lnTo>
                    <a:pt x="674268" y="405498"/>
                  </a:lnTo>
                  <a:lnTo>
                    <a:pt x="681926" y="407416"/>
                  </a:lnTo>
                  <a:lnTo>
                    <a:pt x="685419" y="411022"/>
                  </a:lnTo>
                  <a:lnTo>
                    <a:pt x="685419" y="413931"/>
                  </a:lnTo>
                  <a:lnTo>
                    <a:pt x="682980" y="415988"/>
                  </a:lnTo>
                  <a:lnTo>
                    <a:pt x="673341" y="415988"/>
                  </a:lnTo>
                  <a:lnTo>
                    <a:pt x="668223" y="413473"/>
                  </a:lnTo>
                  <a:lnTo>
                    <a:pt x="665619" y="410794"/>
                  </a:lnTo>
                  <a:lnTo>
                    <a:pt x="661949" y="416598"/>
                  </a:lnTo>
                  <a:lnTo>
                    <a:pt x="665772" y="420357"/>
                  </a:lnTo>
                  <a:lnTo>
                    <a:pt x="671499" y="422338"/>
                  </a:lnTo>
                  <a:lnTo>
                    <a:pt x="687717" y="422338"/>
                  </a:lnTo>
                  <a:lnTo>
                    <a:pt x="693140" y="417372"/>
                  </a:lnTo>
                  <a:lnTo>
                    <a:pt x="693140" y="410870"/>
                  </a:lnTo>
                  <a:close/>
                </a:path>
                <a:path w="1108075" h="422909">
                  <a:moveTo>
                    <a:pt x="723455" y="419976"/>
                  </a:moveTo>
                  <a:lnTo>
                    <a:pt x="721550" y="413931"/>
                  </a:lnTo>
                  <a:lnTo>
                    <a:pt x="720940" y="414616"/>
                  </a:lnTo>
                  <a:lnTo>
                    <a:pt x="719480" y="415239"/>
                  </a:lnTo>
                  <a:lnTo>
                    <a:pt x="715657" y="415239"/>
                  </a:lnTo>
                  <a:lnTo>
                    <a:pt x="714438" y="413385"/>
                  </a:lnTo>
                  <a:lnTo>
                    <a:pt x="714438" y="391515"/>
                  </a:lnTo>
                  <a:lnTo>
                    <a:pt x="721931" y="391515"/>
                  </a:lnTo>
                  <a:lnTo>
                    <a:pt x="721931" y="384505"/>
                  </a:lnTo>
                  <a:lnTo>
                    <a:pt x="714438" y="384505"/>
                  </a:lnTo>
                  <a:lnTo>
                    <a:pt x="714438" y="374408"/>
                  </a:lnTo>
                  <a:lnTo>
                    <a:pt x="706412" y="374408"/>
                  </a:lnTo>
                  <a:lnTo>
                    <a:pt x="706412" y="384505"/>
                  </a:lnTo>
                  <a:lnTo>
                    <a:pt x="700290" y="384505"/>
                  </a:lnTo>
                  <a:lnTo>
                    <a:pt x="700290" y="391515"/>
                  </a:lnTo>
                  <a:lnTo>
                    <a:pt x="706412" y="391515"/>
                  </a:lnTo>
                  <a:lnTo>
                    <a:pt x="706412" y="412864"/>
                  </a:lnTo>
                  <a:lnTo>
                    <a:pt x="706412" y="418973"/>
                  </a:lnTo>
                  <a:lnTo>
                    <a:pt x="709701" y="422338"/>
                  </a:lnTo>
                  <a:lnTo>
                    <a:pt x="719632" y="422338"/>
                  </a:lnTo>
                  <a:lnTo>
                    <a:pt x="722007" y="421347"/>
                  </a:lnTo>
                  <a:lnTo>
                    <a:pt x="723455" y="419976"/>
                  </a:lnTo>
                  <a:close/>
                </a:path>
                <a:path w="1108075" h="422909">
                  <a:moveTo>
                    <a:pt x="743191" y="413994"/>
                  </a:moveTo>
                  <a:lnTo>
                    <a:pt x="740752" y="411556"/>
                  </a:lnTo>
                  <a:lnTo>
                    <a:pt x="734936" y="411556"/>
                  </a:lnTo>
                  <a:lnTo>
                    <a:pt x="732485" y="413994"/>
                  </a:lnTo>
                  <a:lnTo>
                    <a:pt x="732485" y="416902"/>
                  </a:lnTo>
                  <a:lnTo>
                    <a:pt x="732485" y="419811"/>
                  </a:lnTo>
                  <a:lnTo>
                    <a:pt x="734936" y="422262"/>
                  </a:lnTo>
                  <a:lnTo>
                    <a:pt x="740752" y="422262"/>
                  </a:lnTo>
                  <a:lnTo>
                    <a:pt x="743191" y="419811"/>
                  </a:lnTo>
                  <a:lnTo>
                    <a:pt x="743191" y="413994"/>
                  </a:lnTo>
                  <a:close/>
                </a:path>
                <a:path w="1108075" h="422909">
                  <a:moveTo>
                    <a:pt x="795426" y="370420"/>
                  </a:moveTo>
                  <a:lnTo>
                    <a:pt x="787641" y="370420"/>
                  </a:lnTo>
                  <a:lnTo>
                    <a:pt x="772960" y="385254"/>
                  </a:lnTo>
                  <a:lnTo>
                    <a:pt x="778154" y="390690"/>
                  </a:lnTo>
                  <a:lnTo>
                    <a:pt x="786485" y="382041"/>
                  </a:lnTo>
                  <a:lnTo>
                    <a:pt x="786485" y="421424"/>
                  </a:lnTo>
                  <a:lnTo>
                    <a:pt x="795426" y="421424"/>
                  </a:lnTo>
                  <a:lnTo>
                    <a:pt x="795426" y="370420"/>
                  </a:lnTo>
                  <a:close/>
                </a:path>
                <a:path w="1108075" h="422909">
                  <a:moveTo>
                    <a:pt x="809904" y="41668"/>
                  </a:moveTo>
                  <a:lnTo>
                    <a:pt x="786599" y="8597"/>
                  </a:lnTo>
                  <a:lnTo>
                    <a:pt x="777582" y="6921"/>
                  </a:lnTo>
                  <a:lnTo>
                    <a:pt x="769124" y="6997"/>
                  </a:lnTo>
                  <a:lnTo>
                    <a:pt x="750125" y="11938"/>
                  </a:lnTo>
                  <a:lnTo>
                    <a:pt x="729424" y="22948"/>
                  </a:lnTo>
                  <a:lnTo>
                    <a:pt x="709066" y="40843"/>
                  </a:lnTo>
                  <a:lnTo>
                    <a:pt x="691057" y="66433"/>
                  </a:lnTo>
                  <a:lnTo>
                    <a:pt x="691057" y="5245"/>
                  </a:lnTo>
                  <a:lnTo>
                    <a:pt x="610654" y="22148"/>
                  </a:lnTo>
                  <a:lnTo>
                    <a:pt x="610654" y="29133"/>
                  </a:lnTo>
                  <a:lnTo>
                    <a:pt x="625284" y="34429"/>
                  </a:lnTo>
                  <a:lnTo>
                    <a:pt x="634174" y="41376"/>
                  </a:lnTo>
                  <a:lnTo>
                    <a:pt x="638594" y="50939"/>
                  </a:lnTo>
                  <a:lnTo>
                    <a:pt x="639787" y="64096"/>
                  </a:lnTo>
                  <a:lnTo>
                    <a:pt x="639787" y="235851"/>
                  </a:lnTo>
                  <a:lnTo>
                    <a:pt x="624560" y="270903"/>
                  </a:lnTo>
                  <a:lnTo>
                    <a:pt x="616483" y="275170"/>
                  </a:lnTo>
                  <a:lnTo>
                    <a:pt x="616483" y="279666"/>
                  </a:lnTo>
                  <a:lnTo>
                    <a:pt x="714946" y="279666"/>
                  </a:lnTo>
                  <a:lnTo>
                    <a:pt x="714946" y="275463"/>
                  </a:lnTo>
                  <a:lnTo>
                    <a:pt x="705815" y="270611"/>
                  </a:lnTo>
                  <a:lnTo>
                    <a:pt x="698614" y="264223"/>
                  </a:lnTo>
                  <a:lnTo>
                    <a:pt x="693801" y="256044"/>
                  </a:lnTo>
                  <a:lnTo>
                    <a:pt x="691845" y="245821"/>
                  </a:lnTo>
                  <a:lnTo>
                    <a:pt x="691235" y="240322"/>
                  </a:lnTo>
                  <a:lnTo>
                    <a:pt x="691057" y="225475"/>
                  </a:lnTo>
                  <a:lnTo>
                    <a:pt x="691057" y="80403"/>
                  </a:lnTo>
                  <a:lnTo>
                    <a:pt x="707567" y="55803"/>
                  </a:lnTo>
                  <a:lnTo>
                    <a:pt x="726160" y="40500"/>
                  </a:lnTo>
                  <a:lnTo>
                    <a:pt x="741032" y="34366"/>
                  </a:lnTo>
                  <a:lnTo>
                    <a:pt x="746404" y="37299"/>
                  </a:lnTo>
                  <a:lnTo>
                    <a:pt x="744651" y="44869"/>
                  </a:lnTo>
                  <a:lnTo>
                    <a:pt x="747572" y="53022"/>
                  </a:lnTo>
                  <a:lnTo>
                    <a:pt x="752817" y="59436"/>
                  </a:lnTo>
                  <a:lnTo>
                    <a:pt x="763193" y="67525"/>
                  </a:lnTo>
                  <a:lnTo>
                    <a:pt x="775093" y="70866"/>
                  </a:lnTo>
                  <a:lnTo>
                    <a:pt x="787222" y="69507"/>
                  </a:lnTo>
                  <a:lnTo>
                    <a:pt x="798258" y="63512"/>
                  </a:lnTo>
                  <a:lnTo>
                    <a:pt x="806424" y="53454"/>
                  </a:lnTo>
                  <a:lnTo>
                    <a:pt x="809904" y="41668"/>
                  </a:lnTo>
                  <a:close/>
                </a:path>
                <a:path w="1108075" h="422909">
                  <a:moveTo>
                    <a:pt x="847013" y="396036"/>
                  </a:moveTo>
                  <a:lnTo>
                    <a:pt x="846975" y="395503"/>
                  </a:lnTo>
                  <a:lnTo>
                    <a:pt x="845845" y="385838"/>
                  </a:lnTo>
                  <a:lnTo>
                    <a:pt x="842175" y="377532"/>
                  </a:lnTo>
                  <a:lnTo>
                    <a:pt x="837857" y="373684"/>
                  </a:lnTo>
                  <a:lnTo>
                    <a:pt x="837857" y="389534"/>
                  </a:lnTo>
                  <a:lnTo>
                    <a:pt x="835329" y="393217"/>
                  </a:lnTo>
                  <a:lnTo>
                    <a:pt x="831049" y="395503"/>
                  </a:lnTo>
                  <a:lnTo>
                    <a:pt x="821194" y="395503"/>
                  </a:lnTo>
                  <a:lnTo>
                    <a:pt x="816292" y="392671"/>
                  </a:lnTo>
                  <a:lnTo>
                    <a:pt x="816292" y="382358"/>
                  </a:lnTo>
                  <a:lnTo>
                    <a:pt x="819823" y="377532"/>
                  </a:lnTo>
                  <a:lnTo>
                    <a:pt x="834339" y="377532"/>
                  </a:lnTo>
                  <a:lnTo>
                    <a:pt x="837399" y="384022"/>
                  </a:lnTo>
                  <a:lnTo>
                    <a:pt x="837857" y="389534"/>
                  </a:lnTo>
                  <a:lnTo>
                    <a:pt x="837857" y="373684"/>
                  </a:lnTo>
                  <a:lnTo>
                    <a:pt x="835609" y="371703"/>
                  </a:lnTo>
                  <a:lnTo>
                    <a:pt x="826008" y="369582"/>
                  </a:lnTo>
                  <a:lnTo>
                    <a:pt x="818261" y="370941"/>
                  </a:lnTo>
                  <a:lnTo>
                    <a:pt x="812330" y="374611"/>
                  </a:lnTo>
                  <a:lnTo>
                    <a:pt x="808532" y="380060"/>
                  </a:lnTo>
                  <a:lnTo>
                    <a:pt x="807199" y="386702"/>
                  </a:lnTo>
                  <a:lnTo>
                    <a:pt x="807199" y="397573"/>
                  </a:lnTo>
                  <a:lnTo>
                    <a:pt x="815149" y="403225"/>
                  </a:lnTo>
                  <a:lnTo>
                    <a:pt x="830287" y="403225"/>
                  </a:lnTo>
                  <a:lnTo>
                    <a:pt x="835634" y="399478"/>
                  </a:lnTo>
                  <a:lnTo>
                    <a:pt x="838009" y="396036"/>
                  </a:lnTo>
                  <a:lnTo>
                    <a:pt x="838009" y="405892"/>
                  </a:lnTo>
                  <a:lnTo>
                    <a:pt x="833805" y="414299"/>
                  </a:lnTo>
                  <a:lnTo>
                    <a:pt x="819734" y="414299"/>
                  </a:lnTo>
                  <a:lnTo>
                    <a:pt x="816749" y="412623"/>
                  </a:lnTo>
                  <a:lnTo>
                    <a:pt x="814082" y="409879"/>
                  </a:lnTo>
                  <a:lnTo>
                    <a:pt x="809942" y="416598"/>
                  </a:lnTo>
                  <a:lnTo>
                    <a:pt x="813396" y="420039"/>
                  </a:lnTo>
                  <a:lnTo>
                    <a:pt x="818286" y="422262"/>
                  </a:lnTo>
                  <a:lnTo>
                    <a:pt x="824560" y="422262"/>
                  </a:lnTo>
                  <a:lnTo>
                    <a:pt x="834288" y="420217"/>
                  </a:lnTo>
                  <a:lnTo>
                    <a:pt x="841324" y="414616"/>
                  </a:lnTo>
                  <a:lnTo>
                    <a:pt x="841476" y="414299"/>
                  </a:lnTo>
                  <a:lnTo>
                    <a:pt x="845591" y="406260"/>
                  </a:lnTo>
                  <a:lnTo>
                    <a:pt x="847013" y="396036"/>
                  </a:lnTo>
                  <a:close/>
                </a:path>
                <a:path w="1108075" h="422909">
                  <a:moveTo>
                    <a:pt x="896086" y="396036"/>
                  </a:moveTo>
                  <a:lnTo>
                    <a:pt x="886929" y="373672"/>
                  </a:lnTo>
                  <a:lnTo>
                    <a:pt x="886929" y="389534"/>
                  </a:lnTo>
                  <a:lnTo>
                    <a:pt x="884402" y="393217"/>
                  </a:lnTo>
                  <a:lnTo>
                    <a:pt x="880122" y="395503"/>
                  </a:lnTo>
                  <a:lnTo>
                    <a:pt x="870267" y="395503"/>
                  </a:lnTo>
                  <a:lnTo>
                    <a:pt x="865365" y="392671"/>
                  </a:lnTo>
                  <a:lnTo>
                    <a:pt x="865365" y="382358"/>
                  </a:lnTo>
                  <a:lnTo>
                    <a:pt x="868883" y="377532"/>
                  </a:lnTo>
                  <a:lnTo>
                    <a:pt x="883412" y="377532"/>
                  </a:lnTo>
                  <a:lnTo>
                    <a:pt x="886472" y="384022"/>
                  </a:lnTo>
                  <a:lnTo>
                    <a:pt x="886929" y="389534"/>
                  </a:lnTo>
                  <a:lnTo>
                    <a:pt x="886929" y="373672"/>
                  </a:lnTo>
                  <a:lnTo>
                    <a:pt x="884694" y="371703"/>
                  </a:lnTo>
                  <a:lnTo>
                    <a:pt x="875080" y="369582"/>
                  </a:lnTo>
                  <a:lnTo>
                    <a:pt x="867333" y="370941"/>
                  </a:lnTo>
                  <a:lnTo>
                    <a:pt x="861402" y="374611"/>
                  </a:lnTo>
                  <a:lnTo>
                    <a:pt x="857605" y="380060"/>
                  </a:lnTo>
                  <a:lnTo>
                    <a:pt x="856272" y="386702"/>
                  </a:lnTo>
                  <a:lnTo>
                    <a:pt x="856272" y="397573"/>
                  </a:lnTo>
                  <a:lnTo>
                    <a:pt x="864222" y="403225"/>
                  </a:lnTo>
                  <a:lnTo>
                    <a:pt x="879360" y="403225"/>
                  </a:lnTo>
                  <a:lnTo>
                    <a:pt x="884707" y="399478"/>
                  </a:lnTo>
                  <a:lnTo>
                    <a:pt x="887082" y="396036"/>
                  </a:lnTo>
                  <a:lnTo>
                    <a:pt x="887082" y="405892"/>
                  </a:lnTo>
                  <a:lnTo>
                    <a:pt x="882878" y="414299"/>
                  </a:lnTo>
                  <a:lnTo>
                    <a:pt x="868807" y="414299"/>
                  </a:lnTo>
                  <a:lnTo>
                    <a:pt x="865822" y="412623"/>
                  </a:lnTo>
                  <a:lnTo>
                    <a:pt x="863155" y="409879"/>
                  </a:lnTo>
                  <a:lnTo>
                    <a:pt x="859015" y="416598"/>
                  </a:lnTo>
                  <a:lnTo>
                    <a:pt x="862469" y="420039"/>
                  </a:lnTo>
                  <a:lnTo>
                    <a:pt x="867359" y="422262"/>
                  </a:lnTo>
                  <a:lnTo>
                    <a:pt x="873620" y="422262"/>
                  </a:lnTo>
                  <a:lnTo>
                    <a:pt x="883361" y="420217"/>
                  </a:lnTo>
                  <a:lnTo>
                    <a:pt x="890397" y="414616"/>
                  </a:lnTo>
                  <a:lnTo>
                    <a:pt x="890562" y="414299"/>
                  </a:lnTo>
                  <a:lnTo>
                    <a:pt x="894664" y="406260"/>
                  </a:lnTo>
                  <a:lnTo>
                    <a:pt x="896086" y="396036"/>
                  </a:lnTo>
                  <a:close/>
                </a:path>
                <a:path w="1108075" h="422909">
                  <a:moveTo>
                    <a:pt x="926426" y="370420"/>
                  </a:moveTo>
                  <a:lnTo>
                    <a:pt x="918641" y="370420"/>
                  </a:lnTo>
                  <a:lnTo>
                    <a:pt x="903960" y="385254"/>
                  </a:lnTo>
                  <a:lnTo>
                    <a:pt x="909154" y="390690"/>
                  </a:lnTo>
                  <a:lnTo>
                    <a:pt x="917486" y="382041"/>
                  </a:lnTo>
                  <a:lnTo>
                    <a:pt x="917486" y="421424"/>
                  </a:lnTo>
                  <a:lnTo>
                    <a:pt x="926426" y="421424"/>
                  </a:lnTo>
                  <a:lnTo>
                    <a:pt x="926426" y="370420"/>
                  </a:lnTo>
                  <a:close/>
                </a:path>
                <a:path w="1108075" h="422909">
                  <a:moveTo>
                    <a:pt x="1107668" y="145084"/>
                  </a:moveTo>
                  <a:lnTo>
                    <a:pt x="1102283" y="101003"/>
                  </a:lnTo>
                  <a:lnTo>
                    <a:pt x="1086167" y="62636"/>
                  </a:lnTo>
                  <a:lnTo>
                    <a:pt x="1059345" y="32321"/>
                  </a:lnTo>
                  <a:lnTo>
                    <a:pt x="1047661" y="26123"/>
                  </a:lnTo>
                  <a:lnTo>
                    <a:pt x="1047661" y="145084"/>
                  </a:lnTo>
                  <a:lnTo>
                    <a:pt x="1042327" y="210235"/>
                  </a:lnTo>
                  <a:lnTo>
                    <a:pt x="1027264" y="250748"/>
                  </a:lnTo>
                  <a:lnTo>
                    <a:pt x="1003909" y="271500"/>
                  </a:lnTo>
                  <a:lnTo>
                    <a:pt x="973670" y="277329"/>
                  </a:lnTo>
                  <a:lnTo>
                    <a:pt x="943000" y="271500"/>
                  </a:lnTo>
                  <a:lnTo>
                    <a:pt x="919264" y="250748"/>
                  </a:lnTo>
                  <a:lnTo>
                    <a:pt x="903947" y="210235"/>
                  </a:lnTo>
                  <a:lnTo>
                    <a:pt x="898512" y="145084"/>
                  </a:lnTo>
                  <a:lnTo>
                    <a:pt x="903947" y="79933"/>
                  </a:lnTo>
                  <a:lnTo>
                    <a:pt x="919264" y="39408"/>
                  </a:lnTo>
                  <a:lnTo>
                    <a:pt x="943000" y="18656"/>
                  </a:lnTo>
                  <a:lnTo>
                    <a:pt x="973670" y="12827"/>
                  </a:lnTo>
                  <a:lnTo>
                    <a:pt x="1003909" y="18656"/>
                  </a:lnTo>
                  <a:lnTo>
                    <a:pt x="1027264" y="39408"/>
                  </a:lnTo>
                  <a:lnTo>
                    <a:pt x="1042327" y="79933"/>
                  </a:lnTo>
                  <a:lnTo>
                    <a:pt x="1047661" y="145084"/>
                  </a:lnTo>
                  <a:lnTo>
                    <a:pt x="1047661" y="26123"/>
                  </a:lnTo>
                  <a:lnTo>
                    <a:pt x="1022629" y="12827"/>
                  </a:lnTo>
                  <a:lnTo>
                    <a:pt x="1021829" y="12407"/>
                  </a:lnTo>
                  <a:lnTo>
                    <a:pt x="973670" y="5245"/>
                  </a:lnTo>
                  <a:lnTo>
                    <a:pt x="925664" y="12407"/>
                  </a:lnTo>
                  <a:lnTo>
                    <a:pt x="888034" y="32321"/>
                  </a:lnTo>
                  <a:lnTo>
                    <a:pt x="860958" y="62636"/>
                  </a:lnTo>
                  <a:lnTo>
                    <a:pt x="844575" y="101003"/>
                  </a:lnTo>
                  <a:lnTo>
                    <a:pt x="839089" y="145084"/>
                  </a:lnTo>
                  <a:lnTo>
                    <a:pt x="844575" y="188925"/>
                  </a:lnTo>
                  <a:lnTo>
                    <a:pt x="860958" y="227266"/>
                  </a:lnTo>
                  <a:lnTo>
                    <a:pt x="888034" y="257670"/>
                  </a:lnTo>
                  <a:lnTo>
                    <a:pt x="925664" y="277698"/>
                  </a:lnTo>
                  <a:lnTo>
                    <a:pt x="973670" y="284911"/>
                  </a:lnTo>
                  <a:lnTo>
                    <a:pt x="1021829" y="277698"/>
                  </a:lnTo>
                  <a:lnTo>
                    <a:pt x="1022515" y="277329"/>
                  </a:lnTo>
                  <a:lnTo>
                    <a:pt x="1059345" y="257670"/>
                  </a:lnTo>
                  <a:lnTo>
                    <a:pt x="1086167" y="227266"/>
                  </a:lnTo>
                  <a:lnTo>
                    <a:pt x="1102283" y="188925"/>
                  </a:lnTo>
                  <a:lnTo>
                    <a:pt x="1107668" y="145084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2618" y="12287928"/>
              <a:ext cx="71297" cy="712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33008" y="12115825"/>
              <a:ext cx="517525" cy="571500"/>
            </a:xfrm>
            <a:custGeom>
              <a:avLst/>
              <a:gdLst/>
              <a:ahLst/>
              <a:cxnLst/>
              <a:rect l="l" t="t" r="r" b="b"/>
              <a:pathLst>
                <a:path w="517525" h="571500">
                  <a:moveTo>
                    <a:pt x="244919" y="404380"/>
                  </a:moveTo>
                  <a:lnTo>
                    <a:pt x="243103" y="402094"/>
                  </a:lnTo>
                  <a:lnTo>
                    <a:pt x="239115" y="402996"/>
                  </a:lnTo>
                  <a:lnTo>
                    <a:pt x="231038" y="403275"/>
                  </a:lnTo>
                  <a:lnTo>
                    <a:pt x="201930" y="375043"/>
                  </a:lnTo>
                  <a:lnTo>
                    <a:pt x="201002" y="264858"/>
                  </a:lnTo>
                  <a:lnTo>
                    <a:pt x="197370" y="217639"/>
                  </a:lnTo>
                  <a:lnTo>
                    <a:pt x="184619" y="180809"/>
                  </a:lnTo>
                  <a:lnTo>
                    <a:pt x="159956" y="156857"/>
                  </a:lnTo>
                  <a:lnTo>
                    <a:pt x="120599" y="148323"/>
                  </a:lnTo>
                  <a:lnTo>
                    <a:pt x="108813" y="148094"/>
                  </a:lnTo>
                  <a:lnTo>
                    <a:pt x="100647" y="148691"/>
                  </a:lnTo>
                  <a:lnTo>
                    <a:pt x="92252" y="150698"/>
                  </a:lnTo>
                  <a:lnTo>
                    <a:pt x="79819" y="154736"/>
                  </a:lnTo>
                  <a:lnTo>
                    <a:pt x="80035" y="158470"/>
                  </a:lnTo>
                  <a:lnTo>
                    <a:pt x="86741" y="158699"/>
                  </a:lnTo>
                  <a:lnTo>
                    <a:pt x="102311" y="161721"/>
                  </a:lnTo>
                  <a:lnTo>
                    <a:pt x="140157" y="189839"/>
                  </a:lnTo>
                  <a:lnTo>
                    <a:pt x="148564" y="237477"/>
                  </a:lnTo>
                  <a:lnTo>
                    <a:pt x="148564" y="271259"/>
                  </a:lnTo>
                  <a:lnTo>
                    <a:pt x="83324" y="288988"/>
                  </a:lnTo>
                  <a:lnTo>
                    <a:pt x="36918" y="307378"/>
                  </a:lnTo>
                  <a:lnTo>
                    <a:pt x="9207" y="331889"/>
                  </a:lnTo>
                  <a:lnTo>
                    <a:pt x="0" y="367969"/>
                  </a:lnTo>
                  <a:lnTo>
                    <a:pt x="10375" y="402920"/>
                  </a:lnTo>
                  <a:lnTo>
                    <a:pt x="33210" y="420700"/>
                  </a:lnTo>
                  <a:lnTo>
                    <a:pt x="56045" y="427139"/>
                  </a:lnTo>
                  <a:lnTo>
                    <a:pt x="66421" y="427990"/>
                  </a:lnTo>
                  <a:lnTo>
                    <a:pt x="85305" y="426148"/>
                  </a:lnTo>
                  <a:lnTo>
                    <a:pt x="102552" y="421106"/>
                  </a:lnTo>
                  <a:lnTo>
                    <a:pt x="117868" y="413575"/>
                  </a:lnTo>
                  <a:lnTo>
                    <a:pt x="130898" y="404253"/>
                  </a:lnTo>
                  <a:lnTo>
                    <a:pt x="128485" y="401040"/>
                  </a:lnTo>
                  <a:lnTo>
                    <a:pt x="122618" y="404075"/>
                  </a:lnTo>
                  <a:lnTo>
                    <a:pt x="116446" y="406539"/>
                  </a:lnTo>
                  <a:lnTo>
                    <a:pt x="109943" y="408203"/>
                  </a:lnTo>
                  <a:lnTo>
                    <a:pt x="103085" y="408813"/>
                  </a:lnTo>
                  <a:lnTo>
                    <a:pt x="83908" y="405447"/>
                  </a:lnTo>
                  <a:lnTo>
                    <a:pt x="68364" y="396011"/>
                  </a:lnTo>
                  <a:lnTo>
                    <a:pt x="57492" y="381546"/>
                  </a:lnTo>
                  <a:lnTo>
                    <a:pt x="52362" y="363067"/>
                  </a:lnTo>
                  <a:lnTo>
                    <a:pt x="51854" y="358419"/>
                  </a:lnTo>
                  <a:lnTo>
                    <a:pt x="51854" y="356323"/>
                  </a:lnTo>
                  <a:lnTo>
                    <a:pt x="57543" y="331520"/>
                  </a:lnTo>
                  <a:lnTo>
                    <a:pt x="75082" y="310438"/>
                  </a:lnTo>
                  <a:lnTo>
                    <a:pt x="105181" y="293077"/>
                  </a:lnTo>
                  <a:lnTo>
                    <a:pt x="148564" y="279425"/>
                  </a:lnTo>
                  <a:lnTo>
                    <a:pt x="148564" y="376720"/>
                  </a:lnTo>
                  <a:lnTo>
                    <a:pt x="156298" y="407098"/>
                  </a:lnTo>
                  <a:lnTo>
                    <a:pt x="173329" y="422236"/>
                  </a:lnTo>
                  <a:lnTo>
                    <a:pt x="190347" y="427431"/>
                  </a:lnTo>
                  <a:lnTo>
                    <a:pt x="198081" y="427990"/>
                  </a:lnTo>
                  <a:lnTo>
                    <a:pt x="213385" y="426097"/>
                  </a:lnTo>
                  <a:lnTo>
                    <a:pt x="226364" y="420966"/>
                  </a:lnTo>
                  <a:lnTo>
                    <a:pt x="236905" y="413448"/>
                  </a:lnTo>
                  <a:lnTo>
                    <a:pt x="244919" y="404380"/>
                  </a:lnTo>
                  <a:close/>
                </a:path>
                <a:path w="517525" h="571500">
                  <a:moveTo>
                    <a:pt x="379260" y="548373"/>
                  </a:moveTo>
                  <a:lnTo>
                    <a:pt x="379095" y="548335"/>
                  </a:lnTo>
                  <a:lnTo>
                    <a:pt x="378371" y="547255"/>
                  </a:lnTo>
                  <a:lnTo>
                    <a:pt x="377901" y="546569"/>
                  </a:lnTo>
                  <a:lnTo>
                    <a:pt x="377482" y="546112"/>
                  </a:lnTo>
                  <a:lnTo>
                    <a:pt x="373583" y="546989"/>
                  </a:lnTo>
                  <a:lnTo>
                    <a:pt x="365671" y="547255"/>
                  </a:lnTo>
                  <a:lnTo>
                    <a:pt x="337362" y="520661"/>
                  </a:lnTo>
                  <a:lnTo>
                    <a:pt x="336321" y="512876"/>
                  </a:lnTo>
                  <a:lnTo>
                    <a:pt x="336321" y="50228"/>
                  </a:lnTo>
                  <a:lnTo>
                    <a:pt x="329704" y="24206"/>
                  </a:lnTo>
                  <a:lnTo>
                    <a:pt x="328739" y="20459"/>
                  </a:lnTo>
                  <a:lnTo>
                    <a:pt x="312064" y="5626"/>
                  </a:lnTo>
                  <a:lnTo>
                    <a:pt x="295376" y="533"/>
                  </a:lnTo>
                  <a:lnTo>
                    <a:pt x="287794" y="0"/>
                  </a:lnTo>
                  <a:lnTo>
                    <a:pt x="272808" y="1854"/>
                  </a:lnTo>
                  <a:lnTo>
                    <a:pt x="260096" y="6870"/>
                  </a:lnTo>
                  <a:lnTo>
                    <a:pt x="249770" y="14224"/>
                  </a:lnTo>
                  <a:lnTo>
                    <a:pt x="241922" y="23101"/>
                  </a:lnTo>
                  <a:lnTo>
                    <a:pt x="242087" y="23139"/>
                  </a:lnTo>
                  <a:lnTo>
                    <a:pt x="243293" y="24904"/>
                  </a:lnTo>
                  <a:lnTo>
                    <a:pt x="243700" y="25361"/>
                  </a:lnTo>
                  <a:lnTo>
                    <a:pt x="247611" y="24472"/>
                  </a:lnTo>
                  <a:lnTo>
                    <a:pt x="255524" y="24206"/>
                  </a:lnTo>
                  <a:lnTo>
                    <a:pt x="283832" y="50812"/>
                  </a:lnTo>
                  <a:lnTo>
                    <a:pt x="284886" y="58597"/>
                  </a:lnTo>
                  <a:lnTo>
                    <a:pt x="284861" y="521246"/>
                  </a:lnTo>
                  <a:lnTo>
                    <a:pt x="292442" y="551002"/>
                  </a:lnTo>
                  <a:lnTo>
                    <a:pt x="309130" y="565835"/>
                  </a:lnTo>
                  <a:lnTo>
                    <a:pt x="325805" y="570928"/>
                  </a:lnTo>
                  <a:lnTo>
                    <a:pt x="333387" y="571474"/>
                  </a:lnTo>
                  <a:lnTo>
                    <a:pt x="348373" y="569607"/>
                  </a:lnTo>
                  <a:lnTo>
                    <a:pt x="361086" y="564591"/>
                  </a:lnTo>
                  <a:lnTo>
                    <a:pt x="371424" y="557237"/>
                  </a:lnTo>
                  <a:lnTo>
                    <a:pt x="379260" y="548373"/>
                  </a:lnTo>
                  <a:close/>
                </a:path>
                <a:path w="517525" h="571500">
                  <a:moveTo>
                    <a:pt x="517271" y="548373"/>
                  </a:moveTo>
                  <a:lnTo>
                    <a:pt x="517105" y="548335"/>
                  </a:lnTo>
                  <a:lnTo>
                    <a:pt x="516382" y="547255"/>
                  </a:lnTo>
                  <a:lnTo>
                    <a:pt x="515912" y="546569"/>
                  </a:lnTo>
                  <a:lnTo>
                    <a:pt x="515493" y="546112"/>
                  </a:lnTo>
                  <a:lnTo>
                    <a:pt x="511581" y="546989"/>
                  </a:lnTo>
                  <a:lnTo>
                    <a:pt x="503682" y="547255"/>
                  </a:lnTo>
                  <a:lnTo>
                    <a:pt x="475361" y="520661"/>
                  </a:lnTo>
                  <a:lnTo>
                    <a:pt x="474319" y="512876"/>
                  </a:lnTo>
                  <a:lnTo>
                    <a:pt x="474332" y="50228"/>
                  </a:lnTo>
                  <a:lnTo>
                    <a:pt x="467702" y="24206"/>
                  </a:lnTo>
                  <a:lnTo>
                    <a:pt x="466750" y="20459"/>
                  </a:lnTo>
                  <a:lnTo>
                    <a:pt x="450075" y="5626"/>
                  </a:lnTo>
                  <a:lnTo>
                    <a:pt x="433387" y="533"/>
                  </a:lnTo>
                  <a:lnTo>
                    <a:pt x="425805" y="0"/>
                  </a:lnTo>
                  <a:lnTo>
                    <a:pt x="410819" y="1854"/>
                  </a:lnTo>
                  <a:lnTo>
                    <a:pt x="398106" y="6870"/>
                  </a:lnTo>
                  <a:lnTo>
                    <a:pt x="387781" y="14224"/>
                  </a:lnTo>
                  <a:lnTo>
                    <a:pt x="379933" y="23101"/>
                  </a:lnTo>
                  <a:lnTo>
                    <a:pt x="380098" y="23139"/>
                  </a:lnTo>
                  <a:lnTo>
                    <a:pt x="381304" y="24904"/>
                  </a:lnTo>
                  <a:lnTo>
                    <a:pt x="381711" y="25361"/>
                  </a:lnTo>
                  <a:lnTo>
                    <a:pt x="385622" y="24472"/>
                  </a:lnTo>
                  <a:lnTo>
                    <a:pt x="393522" y="24206"/>
                  </a:lnTo>
                  <a:lnTo>
                    <a:pt x="421843" y="50812"/>
                  </a:lnTo>
                  <a:lnTo>
                    <a:pt x="422884" y="58597"/>
                  </a:lnTo>
                  <a:lnTo>
                    <a:pt x="422871" y="521246"/>
                  </a:lnTo>
                  <a:lnTo>
                    <a:pt x="430453" y="551002"/>
                  </a:lnTo>
                  <a:lnTo>
                    <a:pt x="447141" y="565835"/>
                  </a:lnTo>
                  <a:lnTo>
                    <a:pt x="463816" y="570928"/>
                  </a:lnTo>
                  <a:lnTo>
                    <a:pt x="471398" y="571474"/>
                  </a:lnTo>
                  <a:lnTo>
                    <a:pt x="486384" y="569607"/>
                  </a:lnTo>
                  <a:lnTo>
                    <a:pt x="499097" y="564591"/>
                  </a:lnTo>
                  <a:lnTo>
                    <a:pt x="509422" y="557237"/>
                  </a:lnTo>
                  <a:lnTo>
                    <a:pt x="517271" y="548373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13900" y="11150600"/>
            <a:ext cx="152400" cy="1524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0464800" y="10845800"/>
            <a:ext cx="279400" cy="279400"/>
          </a:xfrm>
          <a:custGeom>
            <a:avLst/>
            <a:gdLst/>
            <a:ahLst/>
            <a:cxnLst/>
            <a:rect l="l" t="t" r="r" b="b"/>
            <a:pathLst>
              <a:path w="279400" h="279400">
                <a:moveTo>
                  <a:pt x="139700" y="0"/>
                </a:moveTo>
                <a:lnTo>
                  <a:pt x="95544" y="7122"/>
                </a:lnTo>
                <a:lnTo>
                  <a:pt x="57195" y="26954"/>
                </a:lnTo>
                <a:lnTo>
                  <a:pt x="26954" y="57195"/>
                </a:lnTo>
                <a:lnTo>
                  <a:pt x="7122" y="95544"/>
                </a:lnTo>
                <a:lnTo>
                  <a:pt x="0" y="139700"/>
                </a:lnTo>
                <a:lnTo>
                  <a:pt x="7122" y="183855"/>
                </a:lnTo>
                <a:lnTo>
                  <a:pt x="26954" y="222204"/>
                </a:lnTo>
                <a:lnTo>
                  <a:pt x="57195" y="252445"/>
                </a:lnTo>
                <a:lnTo>
                  <a:pt x="95544" y="272277"/>
                </a:lnTo>
                <a:lnTo>
                  <a:pt x="139700" y="279400"/>
                </a:lnTo>
                <a:lnTo>
                  <a:pt x="183855" y="272277"/>
                </a:lnTo>
                <a:lnTo>
                  <a:pt x="222204" y="252445"/>
                </a:lnTo>
                <a:lnTo>
                  <a:pt x="252445" y="222204"/>
                </a:lnTo>
                <a:lnTo>
                  <a:pt x="272277" y="183855"/>
                </a:lnTo>
                <a:lnTo>
                  <a:pt x="279400" y="139700"/>
                </a:lnTo>
                <a:lnTo>
                  <a:pt x="272277" y="95544"/>
                </a:lnTo>
                <a:lnTo>
                  <a:pt x="252445" y="57195"/>
                </a:lnTo>
                <a:lnTo>
                  <a:pt x="222204" y="26954"/>
                </a:lnTo>
                <a:lnTo>
                  <a:pt x="183855" y="7122"/>
                </a:lnTo>
                <a:lnTo>
                  <a:pt x="139700" y="0"/>
                </a:lnTo>
                <a:close/>
              </a:path>
            </a:pathLst>
          </a:custGeom>
          <a:solidFill>
            <a:srgbClr val="2A4911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69700" y="11150600"/>
            <a:ext cx="76200" cy="7620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9994900" y="110744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6" y="1997"/>
                </a:lnTo>
                <a:lnTo>
                  <a:pt x="7442" y="7442"/>
                </a:lnTo>
                <a:lnTo>
                  <a:pt x="1997" y="15516"/>
                </a:lnTo>
                <a:lnTo>
                  <a:pt x="0" y="25400"/>
                </a:lnTo>
                <a:lnTo>
                  <a:pt x="1997" y="35283"/>
                </a:lnTo>
                <a:lnTo>
                  <a:pt x="7442" y="43357"/>
                </a:lnTo>
                <a:lnTo>
                  <a:pt x="15516" y="48802"/>
                </a:lnTo>
                <a:lnTo>
                  <a:pt x="25400" y="50800"/>
                </a:lnTo>
                <a:lnTo>
                  <a:pt x="35283" y="48802"/>
                </a:lnTo>
                <a:lnTo>
                  <a:pt x="43357" y="43357"/>
                </a:lnTo>
                <a:lnTo>
                  <a:pt x="48802" y="35283"/>
                </a:lnTo>
                <a:lnTo>
                  <a:pt x="50800" y="25400"/>
                </a:lnTo>
                <a:lnTo>
                  <a:pt x="48802" y="15516"/>
                </a:lnTo>
                <a:lnTo>
                  <a:pt x="43357" y="7442"/>
                </a:lnTo>
                <a:lnTo>
                  <a:pt x="35283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2A4911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000" y="10960100"/>
            <a:ext cx="139700" cy="1397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67700" y="11023600"/>
            <a:ext cx="76200" cy="76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01100" y="10833100"/>
            <a:ext cx="190500" cy="1905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306300" y="11023600"/>
            <a:ext cx="139700" cy="1397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017500" y="10553700"/>
            <a:ext cx="228600" cy="2286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69800" y="10591800"/>
            <a:ext cx="76200" cy="7620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1328400" y="102362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0"/>
                </a:moveTo>
                <a:lnTo>
                  <a:pt x="108570" y="8093"/>
                </a:lnTo>
                <a:lnTo>
                  <a:pt x="64991" y="30631"/>
                </a:lnTo>
                <a:lnTo>
                  <a:pt x="30627" y="64997"/>
                </a:lnTo>
                <a:lnTo>
                  <a:pt x="8092" y="108575"/>
                </a:lnTo>
                <a:lnTo>
                  <a:pt x="0" y="158750"/>
                </a:lnTo>
                <a:lnTo>
                  <a:pt x="8092" y="208924"/>
                </a:lnTo>
                <a:lnTo>
                  <a:pt x="30627" y="252502"/>
                </a:lnTo>
                <a:lnTo>
                  <a:pt x="64991" y="286868"/>
                </a:lnTo>
                <a:lnTo>
                  <a:pt x="108570" y="309406"/>
                </a:lnTo>
                <a:lnTo>
                  <a:pt x="158750" y="317500"/>
                </a:lnTo>
                <a:lnTo>
                  <a:pt x="208929" y="309406"/>
                </a:lnTo>
                <a:lnTo>
                  <a:pt x="252508" y="286868"/>
                </a:lnTo>
                <a:lnTo>
                  <a:pt x="286872" y="252502"/>
                </a:lnTo>
                <a:lnTo>
                  <a:pt x="309407" y="208924"/>
                </a:lnTo>
                <a:lnTo>
                  <a:pt x="317500" y="158750"/>
                </a:lnTo>
                <a:lnTo>
                  <a:pt x="309407" y="108575"/>
                </a:lnTo>
                <a:lnTo>
                  <a:pt x="286872" y="64997"/>
                </a:lnTo>
                <a:lnTo>
                  <a:pt x="252508" y="30631"/>
                </a:lnTo>
                <a:lnTo>
                  <a:pt x="208929" y="8093"/>
                </a:lnTo>
                <a:lnTo>
                  <a:pt x="158750" y="0"/>
                </a:lnTo>
                <a:close/>
              </a:path>
            </a:pathLst>
          </a:custGeom>
          <a:solidFill>
            <a:srgbClr val="2A4911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407900" y="9956800"/>
            <a:ext cx="228600" cy="22860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3131800" y="95250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687300" y="94234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081000" y="87122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5918" y="4883706"/>
            <a:ext cx="2521446" cy="60567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75379" y="1764044"/>
            <a:ext cx="6242050" cy="2613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635" marR="5080" indent="-1258570">
              <a:lnSpc>
                <a:spcPct val="100400"/>
              </a:lnSpc>
              <a:spcBef>
                <a:spcPts val="9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1864" dirty="0">
                <a:solidFill>
                  <a:srgbClr val="C11424"/>
                </a:solidFill>
                <a:latin typeface="Trebuchet MS"/>
                <a:cs typeface="Trebuchet MS"/>
              </a:rPr>
              <a:t>ERIZO </a:t>
            </a:r>
            <a:r>
              <a:rPr sz="8450" spc="-1639" dirty="0">
                <a:solidFill>
                  <a:srgbClr val="C11424"/>
                </a:solidFill>
                <a:latin typeface="Trebuchet MS"/>
                <a:cs typeface="Trebuchet MS"/>
              </a:rPr>
              <a:t>PENCIL  </a:t>
            </a:r>
            <a:r>
              <a:rPr sz="8450" spc="-2385" dirty="0">
                <a:solidFill>
                  <a:srgbClr val="C11424"/>
                </a:solidFill>
                <a:latin typeface="Trebuchet MS"/>
                <a:cs typeface="Trebuchet MS"/>
              </a:rPr>
              <a:t>HOLDER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</a:t>
            </a:r>
            <a:endParaRPr sz="84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72300" y="6085296"/>
            <a:ext cx="489966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Pencil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by: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Mauricio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Lara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Size: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2.25h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3.25"d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Materials: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Polypropylene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fibers.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2161" y="8831026"/>
            <a:ext cx="2295525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17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46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7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48" y="11131"/>
                  </a:lnTo>
                  <a:lnTo>
                    <a:pt x="52752" y="28540"/>
                  </a:lnTo>
                  <a:lnTo>
                    <a:pt x="33425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3" y="166609"/>
                  </a:lnTo>
                  <a:lnTo>
                    <a:pt x="26468" y="185716"/>
                  </a:lnTo>
                  <a:lnTo>
                    <a:pt x="21915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06" y="357912"/>
                  </a:lnTo>
                  <a:lnTo>
                    <a:pt x="66585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65" y="252717"/>
                  </a:lnTo>
                  <a:lnTo>
                    <a:pt x="231443" y="239195"/>
                  </a:lnTo>
                  <a:lnTo>
                    <a:pt x="208762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0" y="203930"/>
                  </a:lnTo>
                  <a:lnTo>
                    <a:pt x="47701" y="185137"/>
                  </a:lnTo>
                  <a:lnTo>
                    <a:pt x="57143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1" y="11391"/>
                  </a:lnTo>
                  <a:lnTo>
                    <a:pt x="165522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65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6" y="357256"/>
                  </a:lnTo>
                  <a:lnTo>
                    <a:pt x="101106" y="357912"/>
                  </a:lnTo>
                  <a:lnTo>
                    <a:pt x="157899" y="357912"/>
                  </a:lnTo>
                  <a:lnTo>
                    <a:pt x="212153" y="325069"/>
                  </a:lnTo>
                  <a:lnTo>
                    <a:pt x="235306" y="284881"/>
                  </a:lnTo>
                  <a:lnTo>
                    <a:pt x="236397" y="278091"/>
                  </a:lnTo>
                  <a:lnTo>
                    <a:pt x="233165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3" y="158619"/>
                  </a:lnTo>
                  <a:lnTo>
                    <a:pt x="96378" y="161377"/>
                  </a:lnTo>
                  <a:lnTo>
                    <a:pt x="109189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1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0" y="28994"/>
                  </a:lnTo>
                  <a:lnTo>
                    <a:pt x="197040" y="28994"/>
                  </a:lnTo>
                  <a:lnTo>
                    <a:pt x="182715" y="18851"/>
                  </a:lnTo>
                  <a:lnTo>
                    <a:pt x="16598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3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3" y="44853"/>
                  </a:lnTo>
                  <a:lnTo>
                    <a:pt x="246305" y="47378"/>
                  </a:lnTo>
                  <a:lnTo>
                    <a:pt x="255395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44"/>
                  </a:lnTo>
                  <a:lnTo>
                    <a:pt x="220740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0" y="28994"/>
                  </a:lnTo>
                  <a:lnTo>
                    <a:pt x="209584" y="25092"/>
                  </a:lnTo>
                  <a:lnTo>
                    <a:pt x="217760" y="20837"/>
                  </a:lnTo>
                  <a:lnTo>
                    <a:pt x="223993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9"/>
              <a:ext cx="177122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52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49"/>
                  </a:lnTo>
                  <a:lnTo>
                    <a:pt x="122669" y="20548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2"/>
                  </a:lnTo>
                  <a:lnTo>
                    <a:pt x="64991" y="30627"/>
                  </a:lnTo>
                  <a:lnTo>
                    <a:pt x="30627" y="64991"/>
                  </a:lnTo>
                  <a:lnTo>
                    <a:pt x="8092" y="108570"/>
                  </a:lnTo>
                  <a:lnTo>
                    <a:pt x="0" y="158750"/>
                  </a:lnTo>
                  <a:lnTo>
                    <a:pt x="8092" y="208929"/>
                  </a:lnTo>
                  <a:lnTo>
                    <a:pt x="30627" y="252508"/>
                  </a:lnTo>
                  <a:lnTo>
                    <a:pt x="64991" y="286872"/>
                  </a:lnTo>
                  <a:lnTo>
                    <a:pt x="108570" y="309407"/>
                  </a:lnTo>
                  <a:lnTo>
                    <a:pt x="158750" y="317500"/>
                  </a:lnTo>
                  <a:lnTo>
                    <a:pt x="208929" y="309407"/>
                  </a:lnTo>
                  <a:lnTo>
                    <a:pt x="252508" y="286872"/>
                  </a:lnTo>
                  <a:lnTo>
                    <a:pt x="286872" y="252508"/>
                  </a:lnTo>
                  <a:lnTo>
                    <a:pt x="309407" y="208929"/>
                  </a:lnTo>
                  <a:lnTo>
                    <a:pt x="317500" y="158750"/>
                  </a:lnTo>
                  <a:lnTo>
                    <a:pt x="309407" y="108570"/>
                  </a:lnTo>
                  <a:lnTo>
                    <a:pt x="286872" y="64991"/>
                  </a:lnTo>
                  <a:lnTo>
                    <a:pt x="252508" y="30627"/>
                  </a:lnTo>
                  <a:lnTo>
                    <a:pt x="208929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9204" y="4484954"/>
            <a:ext cx="3149394" cy="63571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7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31"/>
                  </a:lnTo>
                  <a:lnTo>
                    <a:pt x="52757" y="28540"/>
                  </a:lnTo>
                  <a:lnTo>
                    <a:pt x="33426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0"/>
                  </a:lnTo>
                  <a:lnTo>
                    <a:pt x="47696" y="185137"/>
                  </a:lnTo>
                  <a:lnTo>
                    <a:pt x="57141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3" y="11391"/>
                  </a:lnTo>
                  <a:lnTo>
                    <a:pt x="165524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3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1"/>
                  </a:lnTo>
                  <a:lnTo>
                    <a:pt x="16598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3"/>
                  </a:lnTo>
                  <a:lnTo>
                    <a:pt x="246310" y="47378"/>
                  </a:lnTo>
                  <a:lnTo>
                    <a:pt x="255397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78"/>
                  </a:lnTo>
                  <a:lnTo>
                    <a:pt x="237769" y="495338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575379" y="1764044"/>
            <a:ext cx="6242050" cy="26130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8450" spc="-1460" dirty="0">
                <a:solidFill>
                  <a:srgbClr val="C11424"/>
                </a:solidFill>
                <a:latin typeface="Trebuchet MS"/>
                <a:cs typeface="Trebuchet MS"/>
              </a:rPr>
              <a:t>MoMA </a:t>
            </a:r>
            <a:r>
              <a:rPr sz="8450" spc="-1864" dirty="0">
                <a:solidFill>
                  <a:srgbClr val="C11424"/>
                </a:solidFill>
                <a:latin typeface="Trebuchet MS"/>
                <a:cs typeface="Trebuchet MS"/>
              </a:rPr>
              <a:t>ERIZO </a:t>
            </a:r>
            <a:r>
              <a:rPr sz="8450" spc="-1830" dirty="0">
                <a:solidFill>
                  <a:srgbClr val="C11424"/>
                </a:solidFill>
                <a:latin typeface="Trebuchet MS"/>
                <a:cs typeface="Trebuchet MS"/>
              </a:rPr>
              <a:t>PENCIL</a:t>
            </a:r>
            <a:endParaRPr sz="8450">
              <a:latin typeface="Trebuchet MS"/>
              <a:cs typeface="Trebuchet MS"/>
            </a:endParaRPr>
          </a:p>
          <a:p>
            <a:pPr marL="323215" algn="ctr">
              <a:lnSpc>
                <a:spcPct val="100000"/>
              </a:lnSpc>
              <a:spcBef>
                <a:spcPts val="45"/>
              </a:spcBef>
            </a:pPr>
            <a:r>
              <a:rPr sz="8450" spc="-2385" dirty="0">
                <a:solidFill>
                  <a:srgbClr val="C11424"/>
                </a:solidFill>
                <a:latin typeface="Trebuchet MS"/>
                <a:cs typeface="Trebuchet MS"/>
              </a:rPr>
              <a:t>HOLDER </a:t>
            </a:r>
            <a:r>
              <a:rPr sz="8450" spc="-1195" dirty="0">
                <a:solidFill>
                  <a:srgbClr val="C11424"/>
                </a:solidFill>
                <a:latin typeface="Trebuchet MS"/>
                <a:cs typeface="Trebuchet MS"/>
              </a:rPr>
              <a:t>green</a:t>
            </a:r>
            <a:endParaRPr sz="845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972300" y="6085296"/>
            <a:ext cx="489966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Pencil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by: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Mauricio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Lara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Size: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2.25h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3.25"d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Materials: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Polypropylene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fibers.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72161" y="8831026"/>
            <a:ext cx="226187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85186" y="2733562"/>
            <a:ext cx="705485" cy="662305"/>
          </a:xfrm>
          <a:custGeom>
            <a:avLst/>
            <a:gdLst/>
            <a:ahLst/>
            <a:cxnLst/>
            <a:rect l="l" t="t" r="r" b="b"/>
            <a:pathLst>
              <a:path w="705484" h="662304">
                <a:moveTo>
                  <a:pt x="156540" y="0"/>
                </a:moveTo>
                <a:lnTo>
                  <a:pt x="0" y="0"/>
                </a:lnTo>
                <a:lnTo>
                  <a:pt x="87909" y="661758"/>
                </a:lnTo>
                <a:lnTo>
                  <a:pt x="228305" y="661603"/>
                </a:lnTo>
                <a:lnTo>
                  <a:pt x="279450" y="660869"/>
                </a:lnTo>
                <a:lnTo>
                  <a:pt x="292162" y="622284"/>
                </a:lnTo>
                <a:lnTo>
                  <a:pt x="298125" y="579657"/>
                </a:lnTo>
                <a:lnTo>
                  <a:pt x="349846" y="215099"/>
                </a:lnTo>
                <a:lnTo>
                  <a:pt x="355485" y="214769"/>
                </a:lnTo>
                <a:lnTo>
                  <a:pt x="419265" y="659828"/>
                </a:lnTo>
                <a:lnTo>
                  <a:pt x="618070" y="659828"/>
                </a:lnTo>
                <a:lnTo>
                  <a:pt x="705421" y="584"/>
                </a:lnTo>
                <a:lnTo>
                  <a:pt x="549071" y="584"/>
                </a:lnTo>
                <a:lnTo>
                  <a:pt x="512102" y="468020"/>
                </a:lnTo>
                <a:lnTo>
                  <a:pt x="506399" y="467626"/>
                </a:lnTo>
                <a:lnTo>
                  <a:pt x="439839" y="393"/>
                </a:lnTo>
                <a:lnTo>
                  <a:pt x="265798" y="393"/>
                </a:lnTo>
                <a:lnTo>
                  <a:pt x="198920" y="470204"/>
                </a:lnTo>
                <a:lnTo>
                  <a:pt x="193497" y="469773"/>
                </a:lnTo>
                <a:lnTo>
                  <a:pt x="156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64175" y="3392609"/>
            <a:ext cx="149225" cy="1270"/>
          </a:xfrm>
          <a:custGeom>
            <a:avLst/>
            <a:gdLst/>
            <a:ahLst/>
            <a:cxnLst/>
            <a:rect l="l" t="t" r="r" b="b"/>
            <a:pathLst>
              <a:path w="149225" h="1270">
                <a:moveTo>
                  <a:pt x="0" y="1270"/>
                </a:moveTo>
                <a:lnTo>
                  <a:pt x="148755" y="1270"/>
                </a:lnTo>
                <a:lnTo>
                  <a:pt x="14875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2877" y="3125909"/>
            <a:ext cx="149860" cy="266700"/>
          </a:xfrm>
          <a:custGeom>
            <a:avLst/>
            <a:gdLst/>
            <a:ahLst/>
            <a:cxnLst/>
            <a:rect l="l" t="t" r="r" b="b"/>
            <a:pathLst>
              <a:path w="149860" h="266700">
                <a:moveTo>
                  <a:pt x="0" y="266700"/>
                </a:moveTo>
                <a:lnTo>
                  <a:pt x="149847" y="266700"/>
                </a:lnTo>
                <a:lnTo>
                  <a:pt x="149847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92877" y="2733483"/>
            <a:ext cx="420370" cy="659130"/>
          </a:xfrm>
          <a:custGeom>
            <a:avLst/>
            <a:gdLst/>
            <a:ahLst/>
            <a:cxnLst/>
            <a:rect l="l" t="t" r="r" b="b"/>
            <a:pathLst>
              <a:path w="420370" h="659129">
                <a:moveTo>
                  <a:pt x="420052" y="1270"/>
                </a:moveTo>
                <a:lnTo>
                  <a:pt x="270167" y="1270"/>
                </a:lnTo>
                <a:lnTo>
                  <a:pt x="270167" y="254000"/>
                </a:lnTo>
                <a:lnTo>
                  <a:pt x="147878" y="254000"/>
                </a:lnTo>
                <a:lnTo>
                  <a:pt x="147878" y="1270"/>
                </a:lnTo>
                <a:lnTo>
                  <a:pt x="147878" y="0"/>
                </a:lnTo>
                <a:lnTo>
                  <a:pt x="0" y="0"/>
                </a:lnTo>
                <a:lnTo>
                  <a:pt x="0" y="1270"/>
                </a:lnTo>
                <a:lnTo>
                  <a:pt x="0" y="254000"/>
                </a:lnTo>
                <a:lnTo>
                  <a:pt x="0" y="392430"/>
                </a:lnTo>
                <a:lnTo>
                  <a:pt x="271297" y="392430"/>
                </a:lnTo>
                <a:lnTo>
                  <a:pt x="271297" y="659130"/>
                </a:lnTo>
                <a:lnTo>
                  <a:pt x="420052" y="659130"/>
                </a:lnTo>
                <a:lnTo>
                  <a:pt x="420052" y="392430"/>
                </a:lnTo>
                <a:lnTo>
                  <a:pt x="420052" y="254000"/>
                </a:lnTo>
                <a:lnTo>
                  <a:pt x="420052" y="12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56604" y="2006662"/>
            <a:ext cx="928369" cy="679450"/>
          </a:xfrm>
          <a:custGeom>
            <a:avLst/>
            <a:gdLst/>
            <a:ahLst/>
            <a:cxnLst/>
            <a:rect l="l" t="t" r="r" b="b"/>
            <a:pathLst>
              <a:path w="928370" h="679450">
                <a:moveTo>
                  <a:pt x="443636" y="323151"/>
                </a:moveTo>
                <a:lnTo>
                  <a:pt x="437324" y="276428"/>
                </a:lnTo>
                <a:lnTo>
                  <a:pt x="430758" y="225894"/>
                </a:lnTo>
                <a:lnTo>
                  <a:pt x="422719" y="173164"/>
                </a:lnTo>
                <a:lnTo>
                  <a:pt x="414147" y="130530"/>
                </a:lnTo>
                <a:lnTo>
                  <a:pt x="392976" y="72796"/>
                </a:lnTo>
                <a:lnTo>
                  <a:pt x="362038" y="37934"/>
                </a:lnTo>
                <a:lnTo>
                  <a:pt x="320789" y="14808"/>
                </a:lnTo>
                <a:lnTo>
                  <a:pt x="290804" y="7759"/>
                </a:lnTo>
                <a:lnTo>
                  <a:pt x="290804" y="339026"/>
                </a:lnTo>
                <a:lnTo>
                  <a:pt x="288188" y="377609"/>
                </a:lnTo>
                <a:lnTo>
                  <a:pt x="285711" y="416331"/>
                </a:lnTo>
                <a:lnTo>
                  <a:pt x="282689" y="455079"/>
                </a:lnTo>
                <a:lnTo>
                  <a:pt x="278434" y="493699"/>
                </a:lnTo>
                <a:lnTo>
                  <a:pt x="258546" y="536575"/>
                </a:lnTo>
                <a:lnTo>
                  <a:pt x="212432" y="547763"/>
                </a:lnTo>
                <a:lnTo>
                  <a:pt x="194106" y="545109"/>
                </a:lnTo>
                <a:lnTo>
                  <a:pt x="179539" y="537794"/>
                </a:lnTo>
                <a:lnTo>
                  <a:pt x="168503" y="525881"/>
                </a:lnTo>
                <a:lnTo>
                  <a:pt x="160794" y="509422"/>
                </a:lnTo>
                <a:lnTo>
                  <a:pt x="158572" y="502640"/>
                </a:lnTo>
                <a:lnTo>
                  <a:pt x="155689" y="495566"/>
                </a:lnTo>
                <a:lnTo>
                  <a:pt x="155511" y="438137"/>
                </a:lnTo>
                <a:lnTo>
                  <a:pt x="155321" y="402551"/>
                </a:lnTo>
                <a:lnTo>
                  <a:pt x="155206" y="376466"/>
                </a:lnTo>
                <a:lnTo>
                  <a:pt x="155219" y="286651"/>
                </a:lnTo>
                <a:lnTo>
                  <a:pt x="155841" y="236181"/>
                </a:lnTo>
                <a:lnTo>
                  <a:pt x="157162" y="185661"/>
                </a:lnTo>
                <a:lnTo>
                  <a:pt x="173304" y="143802"/>
                </a:lnTo>
                <a:lnTo>
                  <a:pt x="213652" y="130530"/>
                </a:lnTo>
                <a:lnTo>
                  <a:pt x="239852" y="132753"/>
                </a:lnTo>
                <a:lnTo>
                  <a:pt x="271818" y="159118"/>
                </a:lnTo>
                <a:lnTo>
                  <a:pt x="282778" y="223659"/>
                </a:lnTo>
                <a:lnTo>
                  <a:pt x="285737" y="261874"/>
                </a:lnTo>
                <a:lnTo>
                  <a:pt x="288201" y="300342"/>
                </a:lnTo>
                <a:lnTo>
                  <a:pt x="290804" y="339026"/>
                </a:lnTo>
                <a:lnTo>
                  <a:pt x="290804" y="7759"/>
                </a:lnTo>
                <a:lnTo>
                  <a:pt x="250901" y="1168"/>
                </a:lnTo>
                <a:lnTo>
                  <a:pt x="210731" y="0"/>
                </a:lnTo>
                <a:lnTo>
                  <a:pt x="190728" y="838"/>
                </a:lnTo>
                <a:lnTo>
                  <a:pt x="141287" y="7823"/>
                </a:lnTo>
                <a:lnTo>
                  <a:pt x="100076" y="21971"/>
                </a:lnTo>
                <a:lnTo>
                  <a:pt x="66840" y="43840"/>
                </a:lnTo>
                <a:lnTo>
                  <a:pt x="41300" y="74028"/>
                </a:lnTo>
                <a:lnTo>
                  <a:pt x="23215" y="113106"/>
                </a:lnTo>
                <a:lnTo>
                  <a:pt x="12293" y="161658"/>
                </a:lnTo>
                <a:lnTo>
                  <a:pt x="6680" y="209499"/>
                </a:lnTo>
                <a:lnTo>
                  <a:pt x="2895" y="257632"/>
                </a:lnTo>
                <a:lnTo>
                  <a:pt x="736" y="305955"/>
                </a:lnTo>
                <a:lnTo>
                  <a:pt x="0" y="354304"/>
                </a:lnTo>
                <a:lnTo>
                  <a:pt x="457" y="402551"/>
                </a:lnTo>
                <a:lnTo>
                  <a:pt x="2971" y="443725"/>
                </a:lnTo>
                <a:lnTo>
                  <a:pt x="8445" y="484911"/>
                </a:lnTo>
                <a:lnTo>
                  <a:pt x="16421" y="525881"/>
                </a:lnTo>
                <a:lnTo>
                  <a:pt x="26314" y="566026"/>
                </a:lnTo>
                <a:lnTo>
                  <a:pt x="44475" y="607885"/>
                </a:lnTo>
                <a:lnTo>
                  <a:pt x="72732" y="639597"/>
                </a:lnTo>
                <a:lnTo>
                  <a:pt x="109728" y="661390"/>
                </a:lnTo>
                <a:lnTo>
                  <a:pt x="154152" y="673519"/>
                </a:lnTo>
                <a:lnTo>
                  <a:pt x="196710" y="678154"/>
                </a:lnTo>
                <a:lnTo>
                  <a:pt x="218135" y="678903"/>
                </a:lnTo>
                <a:lnTo>
                  <a:pt x="239458" y="678434"/>
                </a:lnTo>
                <a:lnTo>
                  <a:pt x="290004" y="672033"/>
                </a:lnTo>
                <a:lnTo>
                  <a:pt x="331914" y="658164"/>
                </a:lnTo>
                <a:lnTo>
                  <a:pt x="365709" y="636244"/>
                </a:lnTo>
                <a:lnTo>
                  <a:pt x="391922" y="605726"/>
                </a:lnTo>
                <a:lnTo>
                  <a:pt x="411060" y="566000"/>
                </a:lnTo>
                <a:lnTo>
                  <a:pt x="423608" y="516585"/>
                </a:lnTo>
                <a:lnTo>
                  <a:pt x="430009" y="471982"/>
                </a:lnTo>
                <a:lnTo>
                  <a:pt x="434670" y="425678"/>
                </a:lnTo>
                <a:lnTo>
                  <a:pt x="438823" y="376466"/>
                </a:lnTo>
                <a:lnTo>
                  <a:pt x="443636" y="323151"/>
                </a:lnTo>
                <a:close/>
              </a:path>
              <a:path w="928370" h="679450">
                <a:moveTo>
                  <a:pt x="927912" y="362508"/>
                </a:moveTo>
                <a:lnTo>
                  <a:pt x="924585" y="311302"/>
                </a:lnTo>
                <a:lnTo>
                  <a:pt x="921753" y="266738"/>
                </a:lnTo>
                <a:lnTo>
                  <a:pt x="918959" y="226644"/>
                </a:lnTo>
                <a:lnTo>
                  <a:pt x="913536" y="172961"/>
                </a:lnTo>
                <a:lnTo>
                  <a:pt x="903020" y="130517"/>
                </a:lnTo>
                <a:lnTo>
                  <a:pt x="901738" y="126009"/>
                </a:lnTo>
                <a:lnTo>
                  <a:pt x="881037" y="77724"/>
                </a:lnTo>
                <a:lnTo>
                  <a:pt x="850290" y="40970"/>
                </a:lnTo>
                <a:lnTo>
                  <a:pt x="809548" y="16052"/>
                </a:lnTo>
                <a:lnTo>
                  <a:pt x="767410" y="5448"/>
                </a:lnTo>
                <a:lnTo>
                  <a:pt x="767410" y="341591"/>
                </a:lnTo>
                <a:lnTo>
                  <a:pt x="767054" y="391007"/>
                </a:lnTo>
                <a:lnTo>
                  <a:pt x="766051" y="442366"/>
                </a:lnTo>
                <a:lnTo>
                  <a:pt x="764400" y="493687"/>
                </a:lnTo>
                <a:lnTo>
                  <a:pt x="747382" y="535863"/>
                </a:lnTo>
                <a:lnTo>
                  <a:pt x="704291" y="547585"/>
                </a:lnTo>
                <a:lnTo>
                  <a:pt x="680745" y="545071"/>
                </a:lnTo>
                <a:lnTo>
                  <a:pt x="644893" y="499033"/>
                </a:lnTo>
                <a:lnTo>
                  <a:pt x="640118" y="459193"/>
                </a:lnTo>
                <a:lnTo>
                  <a:pt x="636600" y="419442"/>
                </a:lnTo>
                <a:lnTo>
                  <a:pt x="633653" y="380123"/>
                </a:lnTo>
                <a:lnTo>
                  <a:pt x="630656" y="341591"/>
                </a:lnTo>
                <a:lnTo>
                  <a:pt x="633501" y="301523"/>
                </a:lnTo>
                <a:lnTo>
                  <a:pt x="636130" y="262369"/>
                </a:lnTo>
                <a:lnTo>
                  <a:pt x="639254" y="223901"/>
                </a:lnTo>
                <a:lnTo>
                  <a:pt x="643572" y="185915"/>
                </a:lnTo>
                <a:lnTo>
                  <a:pt x="662279" y="142201"/>
                </a:lnTo>
                <a:lnTo>
                  <a:pt x="705472" y="130517"/>
                </a:lnTo>
                <a:lnTo>
                  <a:pt x="729589" y="133477"/>
                </a:lnTo>
                <a:lnTo>
                  <a:pt x="759942" y="159854"/>
                </a:lnTo>
                <a:lnTo>
                  <a:pt x="766279" y="236867"/>
                </a:lnTo>
                <a:lnTo>
                  <a:pt x="767156" y="288239"/>
                </a:lnTo>
                <a:lnTo>
                  <a:pt x="767410" y="341591"/>
                </a:lnTo>
                <a:lnTo>
                  <a:pt x="767410" y="5448"/>
                </a:lnTo>
                <a:lnTo>
                  <a:pt x="758812" y="3276"/>
                </a:lnTo>
                <a:lnTo>
                  <a:pt x="737552" y="1257"/>
                </a:lnTo>
                <a:lnTo>
                  <a:pt x="716153" y="215"/>
                </a:lnTo>
                <a:lnTo>
                  <a:pt x="694715" y="165"/>
                </a:lnTo>
                <a:lnTo>
                  <a:pt x="673392" y="1130"/>
                </a:lnTo>
                <a:lnTo>
                  <a:pt x="618578" y="10007"/>
                </a:lnTo>
                <a:lnTo>
                  <a:pt x="574751" y="28714"/>
                </a:lnTo>
                <a:lnTo>
                  <a:pt x="540969" y="58102"/>
                </a:lnTo>
                <a:lnTo>
                  <a:pt x="516267" y="98996"/>
                </a:lnTo>
                <a:lnTo>
                  <a:pt x="499668" y="152196"/>
                </a:lnTo>
                <a:lnTo>
                  <a:pt x="490207" y="206451"/>
                </a:lnTo>
                <a:lnTo>
                  <a:pt x="484809" y="260972"/>
                </a:lnTo>
                <a:lnTo>
                  <a:pt x="482904" y="315658"/>
                </a:lnTo>
                <a:lnTo>
                  <a:pt x="483946" y="370420"/>
                </a:lnTo>
                <a:lnTo>
                  <a:pt x="487387" y="425157"/>
                </a:lnTo>
                <a:lnTo>
                  <a:pt x="497370" y="499364"/>
                </a:lnTo>
                <a:lnTo>
                  <a:pt x="515073" y="572084"/>
                </a:lnTo>
                <a:lnTo>
                  <a:pt x="531812" y="609180"/>
                </a:lnTo>
                <a:lnTo>
                  <a:pt x="556869" y="638365"/>
                </a:lnTo>
                <a:lnTo>
                  <a:pt x="589470" y="658926"/>
                </a:lnTo>
                <a:lnTo>
                  <a:pt x="628815" y="670166"/>
                </a:lnTo>
                <a:lnTo>
                  <a:pt x="691108" y="676021"/>
                </a:lnTo>
                <a:lnTo>
                  <a:pt x="722477" y="676389"/>
                </a:lnTo>
                <a:lnTo>
                  <a:pt x="753668" y="674992"/>
                </a:lnTo>
                <a:lnTo>
                  <a:pt x="807377" y="663689"/>
                </a:lnTo>
                <a:lnTo>
                  <a:pt x="850658" y="638683"/>
                </a:lnTo>
                <a:lnTo>
                  <a:pt x="882396" y="600379"/>
                </a:lnTo>
                <a:lnTo>
                  <a:pt x="901471" y="549186"/>
                </a:lnTo>
                <a:lnTo>
                  <a:pt x="901763" y="547585"/>
                </a:lnTo>
                <a:lnTo>
                  <a:pt x="910932" y="497700"/>
                </a:lnTo>
                <a:lnTo>
                  <a:pt x="917829" y="447827"/>
                </a:lnTo>
                <a:lnTo>
                  <a:pt x="923150" y="401967"/>
                </a:lnTo>
                <a:lnTo>
                  <a:pt x="927912" y="362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0817" y="2011293"/>
            <a:ext cx="376555" cy="664845"/>
          </a:xfrm>
          <a:custGeom>
            <a:avLst/>
            <a:gdLst/>
            <a:ahLst/>
            <a:cxnLst/>
            <a:rect l="l" t="t" r="r" b="b"/>
            <a:pathLst>
              <a:path w="376554" h="664844">
                <a:moveTo>
                  <a:pt x="314723" y="434500"/>
                </a:moveTo>
                <a:lnTo>
                  <a:pt x="160591" y="434500"/>
                </a:lnTo>
                <a:lnTo>
                  <a:pt x="169452" y="435865"/>
                </a:lnTo>
                <a:lnTo>
                  <a:pt x="175166" y="441938"/>
                </a:lnTo>
                <a:lnTo>
                  <a:pt x="177965" y="453275"/>
                </a:lnTo>
                <a:lnTo>
                  <a:pt x="179898" y="468589"/>
                </a:lnTo>
                <a:lnTo>
                  <a:pt x="182419" y="483843"/>
                </a:lnTo>
                <a:lnTo>
                  <a:pt x="185212" y="499065"/>
                </a:lnTo>
                <a:lnTo>
                  <a:pt x="187960" y="514286"/>
                </a:lnTo>
                <a:lnTo>
                  <a:pt x="194417" y="551835"/>
                </a:lnTo>
                <a:lnTo>
                  <a:pt x="213906" y="664806"/>
                </a:lnTo>
                <a:lnTo>
                  <a:pt x="373316" y="664806"/>
                </a:lnTo>
                <a:lnTo>
                  <a:pt x="370144" y="650454"/>
                </a:lnTo>
                <a:lnTo>
                  <a:pt x="368640" y="643813"/>
                </a:lnTo>
                <a:lnTo>
                  <a:pt x="367068" y="637349"/>
                </a:lnTo>
                <a:lnTo>
                  <a:pt x="339707" y="530555"/>
                </a:lnTo>
                <a:lnTo>
                  <a:pt x="325918" y="477190"/>
                </a:lnTo>
                <a:lnTo>
                  <a:pt x="314723" y="434500"/>
                </a:lnTo>
                <a:close/>
              </a:path>
              <a:path w="376554" h="664844">
                <a:moveTo>
                  <a:pt x="0" y="0"/>
                </a:moveTo>
                <a:lnTo>
                  <a:pt x="0" y="663587"/>
                </a:lnTo>
                <a:lnTo>
                  <a:pt x="148348" y="663587"/>
                </a:lnTo>
                <a:lnTo>
                  <a:pt x="148348" y="437286"/>
                </a:lnTo>
                <a:lnTo>
                  <a:pt x="160591" y="434500"/>
                </a:lnTo>
                <a:lnTo>
                  <a:pt x="314723" y="434500"/>
                </a:lnTo>
                <a:lnTo>
                  <a:pt x="311937" y="423875"/>
                </a:lnTo>
                <a:lnTo>
                  <a:pt x="310183" y="413545"/>
                </a:lnTo>
                <a:lnTo>
                  <a:pt x="310962" y="404401"/>
                </a:lnTo>
                <a:lnTo>
                  <a:pt x="314423" y="395573"/>
                </a:lnTo>
                <a:lnTo>
                  <a:pt x="320713" y="386194"/>
                </a:lnTo>
                <a:lnTo>
                  <a:pt x="333669" y="368531"/>
                </a:lnTo>
                <a:lnTo>
                  <a:pt x="345505" y="349810"/>
                </a:lnTo>
                <a:lnTo>
                  <a:pt x="355533" y="330224"/>
                </a:lnTo>
                <a:lnTo>
                  <a:pt x="363067" y="309968"/>
                </a:lnTo>
                <a:lnTo>
                  <a:pt x="365401" y="299096"/>
                </a:lnTo>
                <a:lnTo>
                  <a:pt x="170984" y="299096"/>
                </a:lnTo>
                <a:lnTo>
                  <a:pt x="149390" y="297688"/>
                </a:lnTo>
                <a:lnTo>
                  <a:pt x="149390" y="139636"/>
                </a:lnTo>
                <a:lnTo>
                  <a:pt x="168567" y="137965"/>
                </a:lnTo>
                <a:lnTo>
                  <a:pt x="366406" y="137965"/>
                </a:lnTo>
                <a:lnTo>
                  <a:pt x="363004" y="121196"/>
                </a:lnTo>
                <a:lnTo>
                  <a:pt x="347466" y="80309"/>
                </a:lnTo>
                <a:lnTo>
                  <a:pt x="323824" y="46947"/>
                </a:lnTo>
                <a:lnTo>
                  <a:pt x="291734" y="23292"/>
                </a:lnTo>
                <a:lnTo>
                  <a:pt x="250850" y="11531"/>
                </a:lnTo>
                <a:lnTo>
                  <a:pt x="201016" y="7090"/>
                </a:lnTo>
                <a:lnTo>
                  <a:pt x="150961" y="4431"/>
                </a:lnTo>
                <a:lnTo>
                  <a:pt x="0" y="0"/>
                </a:lnTo>
                <a:close/>
              </a:path>
              <a:path w="376554" h="664844">
                <a:moveTo>
                  <a:pt x="366406" y="137965"/>
                </a:moveTo>
                <a:lnTo>
                  <a:pt x="168567" y="137965"/>
                </a:lnTo>
                <a:lnTo>
                  <a:pt x="186470" y="139390"/>
                </a:lnTo>
                <a:lnTo>
                  <a:pt x="202207" y="145856"/>
                </a:lnTo>
                <a:lnTo>
                  <a:pt x="214884" y="159308"/>
                </a:lnTo>
                <a:lnTo>
                  <a:pt x="227271" y="186837"/>
                </a:lnTo>
                <a:lnTo>
                  <a:pt x="231633" y="215185"/>
                </a:lnTo>
                <a:lnTo>
                  <a:pt x="228630" y="243805"/>
                </a:lnTo>
                <a:lnTo>
                  <a:pt x="218922" y="272148"/>
                </a:lnTo>
                <a:lnTo>
                  <a:pt x="206815" y="288449"/>
                </a:lnTo>
                <a:lnTo>
                  <a:pt x="190480" y="296724"/>
                </a:lnTo>
                <a:lnTo>
                  <a:pt x="170984" y="299096"/>
                </a:lnTo>
                <a:lnTo>
                  <a:pt x="365401" y="299096"/>
                </a:lnTo>
                <a:lnTo>
                  <a:pt x="373133" y="263070"/>
                </a:lnTo>
                <a:lnTo>
                  <a:pt x="376132" y="215792"/>
                </a:lnTo>
                <a:lnTo>
                  <a:pt x="372583" y="168408"/>
                </a:lnTo>
                <a:lnTo>
                  <a:pt x="366406" y="137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0346" y="2733191"/>
            <a:ext cx="375285" cy="660400"/>
          </a:xfrm>
          <a:custGeom>
            <a:avLst/>
            <a:gdLst/>
            <a:ahLst/>
            <a:cxnLst/>
            <a:rect l="l" t="t" r="r" b="b"/>
            <a:pathLst>
              <a:path w="375285" h="660400">
                <a:moveTo>
                  <a:pt x="374764" y="525780"/>
                </a:moveTo>
                <a:lnTo>
                  <a:pt x="151358" y="525780"/>
                </a:lnTo>
                <a:lnTo>
                  <a:pt x="151358" y="389890"/>
                </a:lnTo>
                <a:lnTo>
                  <a:pt x="329590" y="389890"/>
                </a:lnTo>
                <a:lnTo>
                  <a:pt x="329590" y="256540"/>
                </a:lnTo>
                <a:lnTo>
                  <a:pt x="151053" y="256540"/>
                </a:lnTo>
                <a:lnTo>
                  <a:pt x="151053" y="134620"/>
                </a:lnTo>
                <a:lnTo>
                  <a:pt x="374548" y="134620"/>
                </a:lnTo>
                <a:lnTo>
                  <a:pt x="374548" y="0"/>
                </a:lnTo>
                <a:lnTo>
                  <a:pt x="0" y="0"/>
                </a:lnTo>
                <a:lnTo>
                  <a:pt x="0" y="134620"/>
                </a:lnTo>
                <a:lnTo>
                  <a:pt x="0" y="256540"/>
                </a:lnTo>
                <a:lnTo>
                  <a:pt x="0" y="389890"/>
                </a:lnTo>
                <a:lnTo>
                  <a:pt x="0" y="525780"/>
                </a:lnTo>
                <a:lnTo>
                  <a:pt x="0" y="660400"/>
                </a:lnTo>
                <a:lnTo>
                  <a:pt x="374764" y="660400"/>
                </a:lnTo>
                <a:lnTo>
                  <a:pt x="374764" y="525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73384" y="2006928"/>
            <a:ext cx="446405" cy="679450"/>
          </a:xfrm>
          <a:custGeom>
            <a:avLst/>
            <a:gdLst/>
            <a:ahLst/>
            <a:cxnLst/>
            <a:rect l="l" t="t" r="r" b="b"/>
            <a:pathLst>
              <a:path w="446404" h="679450">
                <a:moveTo>
                  <a:pt x="236364" y="0"/>
                </a:moveTo>
                <a:lnTo>
                  <a:pt x="158687" y="7047"/>
                </a:lnTo>
                <a:lnTo>
                  <a:pt x="116073" y="21257"/>
                </a:lnTo>
                <a:lnTo>
                  <a:pt x="81249" y="43560"/>
                </a:lnTo>
                <a:lnTo>
                  <a:pt x="53572" y="74414"/>
                </a:lnTo>
                <a:lnTo>
                  <a:pt x="32402" y="114278"/>
                </a:lnTo>
                <a:lnTo>
                  <a:pt x="17098" y="163613"/>
                </a:lnTo>
                <a:lnTo>
                  <a:pt x="7430" y="215195"/>
                </a:lnTo>
                <a:lnTo>
                  <a:pt x="1918" y="267051"/>
                </a:lnTo>
                <a:lnTo>
                  <a:pt x="0" y="319084"/>
                </a:lnTo>
                <a:lnTo>
                  <a:pt x="1111" y="371196"/>
                </a:lnTo>
                <a:lnTo>
                  <a:pt x="4690" y="423290"/>
                </a:lnTo>
                <a:lnTo>
                  <a:pt x="15012" y="493500"/>
                </a:lnTo>
                <a:lnTo>
                  <a:pt x="33240" y="562063"/>
                </a:lnTo>
                <a:lnTo>
                  <a:pt x="53288" y="603598"/>
                </a:lnTo>
                <a:lnTo>
                  <a:pt x="82358" y="635792"/>
                </a:lnTo>
                <a:lnTo>
                  <a:pt x="119584" y="658757"/>
                </a:lnTo>
                <a:lnTo>
                  <a:pt x="164100" y="672603"/>
                </a:lnTo>
                <a:lnTo>
                  <a:pt x="204138" y="678189"/>
                </a:lnTo>
                <a:lnTo>
                  <a:pt x="244117" y="679306"/>
                </a:lnTo>
                <a:lnTo>
                  <a:pt x="283962" y="675893"/>
                </a:lnTo>
                <a:lnTo>
                  <a:pt x="323600" y="667892"/>
                </a:lnTo>
                <a:lnTo>
                  <a:pt x="369112" y="648523"/>
                </a:lnTo>
                <a:lnTo>
                  <a:pt x="404384" y="613828"/>
                </a:lnTo>
                <a:lnTo>
                  <a:pt x="425008" y="573251"/>
                </a:lnTo>
                <a:lnTo>
                  <a:pt x="436212" y="530694"/>
                </a:lnTo>
                <a:lnTo>
                  <a:pt x="440380" y="486583"/>
                </a:lnTo>
                <a:lnTo>
                  <a:pt x="439894" y="441349"/>
                </a:lnTo>
                <a:lnTo>
                  <a:pt x="294796" y="441349"/>
                </a:lnTo>
                <a:lnTo>
                  <a:pt x="289768" y="473683"/>
                </a:lnTo>
                <a:lnTo>
                  <a:pt x="287065" y="489062"/>
                </a:lnTo>
                <a:lnTo>
                  <a:pt x="274371" y="525367"/>
                </a:lnTo>
                <a:lnTo>
                  <a:pt x="242544" y="546436"/>
                </a:lnTo>
                <a:lnTo>
                  <a:pt x="219282" y="547102"/>
                </a:lnTo>
                <a:lnTo>
                  <a:pt x="198827" y="541693"/>
                </a:lnTo>
                <a:lnTo>
                  <a:pt x="169452" y="509195"/>
                </a:lnTo>
                <a:lnTo>
                  <a:pt x="159031" y="424487"/>
                </a:lnTo>
                <a:lnTo>
                  <a:pt x="156545" y="367532"/>
                </a:lnTo>
                <a:lnTo>
                  <a:pt x="155157" y="310503"/>
                </a:lnTo>
                <a:lnTo>
                  <a:pt x="154347" y="253478"/>
                </a:lnTo>
                <a:lnTo>
                  <a:pt x="155194" y="235581"/>
                </a:lnTo>
                <a:lnTo>
                  <a:pt x="166628" y="182269"/>
                </a:lnTo>
                <a:lnTo>
                  <a:pt x="191405" y="140431"/>
                </a:lnTo>
                <a:lnTo>
                  <a:pt x="233900" y="130301"/>
                </a:lnTo>
                <a:lnTo>
                  <a:pt x="253333" y="134552"/>
                </a:lnTo>
                <a:lnTo>
                  <a:pt x="279055" y="162780"/>
                </a:lnTo>
                <a:lnTo>
                  <a:pt x="289159" y="206820"/>
                </a:lnTo>
                <a:lnTo>
                  <a:pt x="294999" y="262508"/>
                </a:lnTo>
                <a:lnTo>
                  <a:pt x="446155" y="262508"/>
                </a:lnTo>
                <a:lnTo>
                  <a:pt x="441805" y="223465"/>
                </a:lnTo>
                <a:lnTo>
                  <a:pt x="437808" y="185015"/>
                </a:lnTo>
                <a:lnTo>
                  <a:pt x="432939" y="147218"/>
                </a:lnTo>
                <a:lnTo>
                  <a:pt x="411284" y="71937"/>
                </a:lnTo>
                <a:lnTo>
                  <a:pt x="387354" y="42109"/>
                </a:lnTo>
                <a:lnTo>
                  <a:pt x="355280" y="20858"/>
                </a:lnTo>
                <a:lnTo>
                  <a:pt x="316157" y="8393"/>
                </a:lnTo>
                <a:lnTo>
                  <a:pt x="263140" y="1269"/>
                </a:lnTo>
                <a:lnTo>
                  <a:pt x="2363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35813" y="2014359"/>
            <a:ext cx="786130" cy="661035"/>
          </a:xfrm>
          <a:custGeom>
            <a:avLst/>
            <a:gdLst/>
            <a:ahLst/>
            <a:cxnLst/>
            <a:rect l="l" t="t" r="r" b="b"/>
            <a:pathLst>
              <a:path w="786129" h="661035">
                <a:moveTo>
                  <a:pt x="372376" y="218300"/>
                </a:moveTo>
                <a:lnTo>
                  <a:pt x="371195" y="178041"/>
                </a:lnTo>
                <a:lnTo>
                  <a:pt x="367106" y="138315"/>
                </a:lnTo>
                <a:lnTo>
                  <a:pt x="355117" y="91528"/>
                </a:lnTo>
                <a:lnTo>
                  <a:pt x="333832" y="54508"/>
                </a:lnTo>
                <a:lnTo>
                  <a:pt x="303491" y="27228"/>
                </a:lnTo>
                <a:lnTo>
                  <a:pt x="264325" y="9690"/>
                </a:lnTo>
                <a:lnTo>
                  <a:pt x="229895" y="4089"/>
                </a:lnTo>
                <a:lnTo>
                  <a:pt x="229895" y="213436"/>
                </a:lnTo>
                <a:lnTo>
                  <a:pt x="229743" y="224180"/>
                </a:lnTo>
                <a:lnTo>
                  <a:pt x="229082" y="234861"/>
                </a:lnTo>
                <a:lnTo>
                  <a:pt x="222123" y="265430"/>
                </a:lnTo>
                <a:lnTo>
                  <a:pt x="207035" y="285026"/>
                </a:lnTo>
                <a:lnTo>
                  <a:pt x="183146" y="294144"/>
                </a:lnTo>
                <a:lnTo>
                  <a:pt x="149783" y="293230"/>
                </a:lnTo>
                <a:lnTo>
                  <a:pt x="149783" y="139230"/>
                </a:lnTo>
                <a:lnTo>
                  <a:pt x="180467" y="136232"/>
                </a:lnTo>
                <a:lnTo>
                  <a:pt x="220573" y="163055"/>
                </a:lnTo>
                <a:lnTo>
                  <a:pt x="229527" y="202704"/>
                </a:lnTo>
                <a:lnTo>
                  <a:pt x="229895" y="213436"/>
                </a:lnTo>
                <a:lnTo>
                  <a:pt x="229895" y="4089"/>
                </a:lnTo>
                <a:lnTo>
                  <a:pt x="216547" y="1905"/>
                </a:lnTo>
                <a:lnTo>
                  <a:pt x="163068" y="88"/>
                </a:lnTo>
                <a:lnTo>
                  <a:pt x="109270" y="0"/>
                </a:lnTo>
                <a:lnTo>
                  <a:pt x="0" y="1092"/>
                </a:lnTo>
                <a:lnTo>
                  <a:pt x="0" y="660996"/>
                </a:lnTo>
                <a:lnTo>
                  <a:pt x="149098" y="660996"/>
                </a:lnTo>
                <a:lnTo>
                  <a:pt x="149098" y="429945"/>
                </a:lnTo>
                <a:lnTo>
                  <a:pt x="184289" y="430390"/>
                </a:lnTo>
                <a:lnTo>
                  <a:pt x="262890" y="421678"/>
                </a:lnTo>
                <a:lnTo>
                  <a:pt x="301536" y="404571"/>
                </a:lnTo>
                <a:lnTo>
                  <a:pt x="332041" y="378345"/>
                </a:lnTo>
                <a:lnTo>
                  <a:pt x="353783" y="342925"/>
                </a:lnTo>
                <a:lnTo>
                  <a:pt x="366153" y="298246"/>
                </a:lnTo>
                <a:lnTo>
                  <a:pt x="370687" y="258559"/>
                </a:lnTo>
                <a:lnTo>
                  <a:pt x="372376" y="218300"/>
                </a:lnTo>
                <a:close/>
              </a:path>
              <a:path w="786129" h="661035">
                <a:moveTo>
                  <a:pt x="785558" y="526986"/>
                </a:moveTo>
                <a:lnTo>
                  <a:pt x="562559" y="526986"/>
                </a:lnTo>
                <a:lnTo>
                  <a:pt x="562559" y="391096"/>
                </a:lnTo>
                <a:lnTo>
                  <a:pt x="740384" y="391096"/>
                </a:lnTo>
                <a:lnTo>
                  <a:pt x="740384" y="256476"/>
                </a:lnTo>
                <a:lnTo>
                  <a:pt x="562762" y="256476"/>
                </a:lnTo>
                <a:lnTo>
                  <a:pt x="562762" y="133286"/>
                </a:lnTo>
                <a:lnTo>
                  <a:pt x="785456" y="133286"/>
                </a:lnTo>
                <a:lnTo>
                  <a:pt x="785456" y="1206"/>
                </a:lnTo>
                <a:lnTo>
                  <a:pt x="412559" y="1206"/>
                </a:lnTo>
                <a:lnTo>
                  <a:pt x="412559" y="133286"/>
                </a:lnTo>
                <a:lnTo>
                  <a:pt x="412559" y="256476"/>
                </a:lnTo>
                <a:lnTo>
                  <a:pt x="412559" y="391096"/>
                </a:lnTo>
                <a:lnTo>
                  <a:pt x="412559" y="526986"/>
                </a:lnTo>
                <a:lnTo>
                  <a:pt x="412559" y="660336"/>
                </a:lnTo>
                <a:lnTo>
                  <a:pt x="785558" y="660336"/>
                </a:lnTo>
                <a:lnTo>
                  <a:pt x="785558" y="5269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48334" y="2733839"/>
            <a:ext cx="373380" cy="659130"/>
          </a:xfrm>
          <a:custGeom>
            <a:avLst/>
            <a:gdLst/>
            <a:ahLst/>
            <a:cxnLst/>
            <a:rect l="l" t="t" r="r" b="b"/>
            <a:pathLst>
              <a:path w="373379" h="659129">
                <a:moveTo>
                  <a:pt x="372757" y="0"/>
                </a:moveTo>
                <a:lnTo>
                  <a:pt x="0" y="0"/>
                </a:lnTo>
                <a:lnTo>
                  <a:pt x="0" y="134620"/>
                </a:lnTo>
                <a:lnTo>
                  <a:pt x="110731" y="134620"/>
                </a:lnTo>
                <a:lnTo>
                  <a:pt x="110731" y="659130"/>
                </a:lnTo>
                <a:lnTo>
                  <a:pt x="261683" y="659130"/>
                </a:lnTo>
                <a:lnTo>
                  <a:pt x="261683" y="134620"/>
                </a:lnTo>
                <a:lnTo>
                  <a:pt x="372757" y="134620"/>
                </a:lnTo>
                <a:lnTo>
                  <a:pt x="3727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80769" y="2734385"/>
            <a:ext cx="373380" cy="659130"/>
          </a:xfrm>
          <a:custGeom>
            <a:avLst/>
            <a:gdLst/>
            <a:ahLst/>
            <a:cxnLst/>
            <a:rect l="l" t="t" r="r" b="b"/>
            <a:pathLst>
              <a:path w="373379" h="659129">
                <a:moveTo>
                  <a:pt x="373164" y="0"/>
                </a:moveTo>
                <a:lnTo>
                  <a:pt x="0" y="0"/>
                </a:lnTo>
                <a:lnTo>
                  <a:pt x="0" y="132080"/>
                </a:lnTo>
                <a:lnTo>
                  <a:pt x="0" y="134620"/>
                </a:lnTo>
                <a:lnTo>
                  <a:pt x="112090" y="134620"/>
                </a:lnTo>
                <a:lnTo>
                  <a:pt x="112090" y="659130"/>
                </a:lnTo>
                <a:lnTo>
                  <a:pt x="262826" y="659130"/>
                </a:lnTo>
                <a:lnTo>
                  <a:pt x="262826" y="134620"/>
                </a:lnTo>
                <a:lnTo>
                  <a:pt x="262826" y="132080"/>
                </a:lnTo>
                <a:lnTo>
                  <a:pt x="373164" y="132080"/>
                </a:lnTo>
                <a:lnTo>
                  <a:pt x="373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42441" y="2733154"/>
            <a:ext cx="146685" cy="660400"/>
          </a:xfrm>
          <a:custGeom>
            <a:avLst/>
            <a:gdLst/>
            <a:ahLst/>
            <a:cxnLst/>
            <a:rect l="l" t="t" r="r" b="b"/>
            <a:pathLst>
              <a:path w="146684" h="660400">
                <a:moveTo>
                  <a:pt x="146634" y="0"/>
                </a:moveTo>
                <a:lnTo>
                  <a:pt x="0" y="0"/>
                </a:lnTo>
                <a:lnTo>
                  <a:pt x="0" y="660298"/>
                </a:lnTo>
                <a:lnTo>
                  <a:pt x="146634" y="660298"/>
                </a:lnTo>
                <a:lnTo>
                  <a:pt x="146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87263" y="2137180"/>
            <a:ext cx="137160" cy="417195"/>
          </a:xfrm>
          <a:custGeom>
            <a:avLst/>
            <a:gdLst/>
            <a:ahLst/>
            <a:cxnLst/>
            <a:rect l="l" t="t" r="r" b="b"/>
            <a:pathLst>
              <a:path w="137159" h="417194">
                <a:moveTo>
                  <a:pt x="74815" y="0"/>
                </a:moveTo>
                <a:lnTo>
                  <a:pt x="31626" y="11672"/>
                </a:lnTo>
                <a:lnTo>
                  <a:pt x="12915" y="55397"/>
                </a:lnTo>
                <a:lnTo>
                  <a:pt x="8602" y="93378"/>
                </a:lnTo>
                <a:lnTo>
                  <a:pt x="5481" y="131840"/>
                </a:lnTo>
                <a:lnTo>
                  <a:pt x="0" y="211074"/>
                </a:lnTo>
                <a:lnTo>
                  <a:pt x="5942" y="288913"/>
                </a:lnTo>
                <a:lnTo>
                  <a:pt x="9467" y="328672"/>
                </a:lnTo>
                <a:lnTo>
                  <a:pt x="14236" y="368515"/>
                </a:lnTo>
                <a:lnTo>
                  <a:pt x="32543" y="406379"/>
                </a:lnTo>
                <a:lnTo>
                  <a:pt x="73634" y="417068"/>
                </a:lnTo>
                <a:lnTo>
                  <a:pt x="98141" y="414384"/>
                </a:lnTo>
                <a:lnTo>
                  <a:pt x="128803" y="388691"/>
                </a:lnTo>
                <a:lnTo>
                  <a:pt x="135397" y="311843"/>
                </a:lnTo>
                <a:lnTo>
                  <a:pt x="136402" y="260479"/>
                </a:lnTo>
                <a:lnTo>
                  <a:pt x="136769" y="209097"/>
                </a:lnTo>
                <a:lnTo>
                  <a:pt x="136507" y="157714"/>
                </a:lnTo>
                <a:lnTo>
                  <a:pt x="135626" y="106347"/>
                </a:lnTo>
                <a:lnTo>
                  <a:pt x="134137" y="55016"/>
                </a:lnTo>
                <a:lnTo>
                  <a:pt x="117325" y="12349"/>
                </a:lnTo>
                <a:lnTo>
                  <a:pt x="748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11691" y="2137190"/>
            <a:ext cx="135890" cy="417830"/>
          </a:xfrm>
          <a:custGeom>
            <a:avLst/>
            <a:gdLst/>
            <a:ahLst/>
            <a:cxnLst/>
            <a:rect l="l" t="t" r="r" b="b"/>
            <a:pathLst>
              <a:path w="135889" h="417830">
                <a:moveTo>
                  <a:pt x="58577" y="0"/>
                </a:moveTo>
                <a:lnTo>
                  <a:pt x="18219" y="13266"/>
                </a:lnTo>
                <a:lnTo>
                  <a:pt x="2074" y="55194"/>
                </a:lnTo>
                <a:lnTo>
                  <a:pt x="761" y="105645"/>
                </a:lnTo>
                <a:lnTo>
                  <a:pt x="135" y="156120"/>
                </a:lnTo>
                <a:lnTo>
                  <a:pt x="0" y="206609"/>
                </a:lnTo>
                <a:lnTo>
                  <a:pt x="614" y="365036"/>
                </a:lnTo>
                <a:lnTo>
                  <a:pt x="3497" y="372110"/>
                </a:lnTo>
                <a:lnTo>
                  <a:pt x="5719" y="378891"/>
                </a:lnTo>
                <a:lnTo>
                  <a:pt x="13425" y="395342"/>
                </a:lnTo>
                <a:lnTo>
                  <a:pt x="24457" y="407258"/>
                </a:lnTo>
                <a:lnTo>
                  <a:pt x="39029" y="414576"/>
                </a:lnTo>
                <a:lnTo>
                  <a:pt x="57357" y="417233"/>
                </a:lnTo>
                <a:lnTo>
                  <a:pt x="83960" y="414898"/>
                </a:lnTo>
                <a:lnTo>
                  <a:pt x="116424" y="389256"/>
                </a:lnTo>
                <a:lnTo>
                  <a:pt x="127603" y="324546"/>
                </a:lnTo>
                <a:lnTo>
                  <a:pt x="130630" y="285803"/>
                </a:lnTo>
                <a:lnTo>
                  <a:pt x="135729" y="208495"/>
                </a:lnTo>
                <a:lnTo>
                  <a:pt x="130659" y="131346"/>
                </a:lnTo>
                <a:lnTo>
                  <a:pt x="127700" y="93120"/>
                </a:lnTo>
                <a:lnTo>
                  <a:pt x="123588" y="55130"/>
                </a:lnTo>
                <a:lnTo>
                  <a:pt x="103979" y="11344"/>
                </a:lnTo>
                <a:lnTo>
                  <a:pt x="84776" y="2216"/>
                </a:lnTo>
                <a:lnTo>
                  <a:pt x="585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0207" y="2149258"/>
            <a:ext cx="82243" cy="16113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85607" y="2150583"/>
            <a:ext cx="80108" cy="15791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665" y="5355361"/>
            <a:ext cx="6265034" cy="445651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596267" y="4316745"/>
            <a:ext cx="4223385" cy="5578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730" dirty="0">
                <a:solidFill>
                  <a:srgbClr val="C11424"/>
                </a:solidFill>
                <a:latin typeface="Trebuchet MS"/>
                <a:cs typeface="Trebuchet MS"/>
              </a:rPr>
              <a:t>STICKY </a:t>
            </a:r>
            <a:r>
              <a:rPr sz="8450" spc="-1955" dirty="0">
                <a:solidFill>
                  <a:srgbClr val="C11424"/>
                </a:solidFill>
                <a:latin typeface="Trebuchet MS"/>
                <a:cs typeface="Trebuchet MS"/>
              </a:rPr>
              <a:t>NOTES</a:t>
            </a:r>
            <a:endParaRPr sz="8450">
              <a:latin typeface="Trebuchet MS"/>
              <a:cs typeface="Trebuchet MS"/>
            </a:endParaRPr>
          </a:p>
          <a:p>
            <a:pPr marL="196850" marR="302895">
              <a:lnSpc>
                <a:spcPct val="100000"/>
              </a:lnSpc>
              <a:spcBef>
                <a:spcPts val="2710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Eclectic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diverse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design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patterns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bring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sophistication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sticky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note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portfolio.</a:t>
            </a:r>
            <a:endParaRPr sz="2200">
              <a:latin typeface="Tahoma"/>
              <a:cs typeface="Tahoma"/>
            </a:endParaRPr>
          </a:p>
          <a:p>
            <a:pPr marL="196850" marR="485140">
              <a:lnSpc>
                <a:spcPct val="200000"/>
              </a:lnSpc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home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office.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Quality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Materials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9685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9685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9685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21" name="object 21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6723" y="12882667"/>
              <a:ext cx="214401" cy="24857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31"/>
                  </a:lnTo>
                  <a:lnTo>
                    <a:pt x="52757" y="28540"/>
                  </a:lnTo>
                  <a:lnTo>
                    <a:pt x="33426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0"/>
                  </a:lnTo>
                  <a:lnTo>
                    <a:pt x="47696" y="185137"/>
                  </a:lnTo>
                  <a:lnTo>
                    <a:pt x="57141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3" y="11391"/>
                  </a:lnTo>
                  <a:lnTo>
                    <a:pt x="165524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3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1"/>
                  </a:lnTo>
                  <a:lnTo>
                    <a:pt x="16598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3"/>
                  </a:lnTo>
                  <a:lnTo>
                    <a:pt x="246310" y="47378"/>
                  </a:lnTo>
                  <a:lnTo>
                    <a:pt x="255397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78"/>
                  </a:lnTo>
                  <a:lnTo>
                    <a:pt x="237769" y="495338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16100"/>
            <a:ext cx="13716000" cy="11899900"/>
            <a:chOff x="0" y="1816100"/>
            <a:chExt cx="13716000" cy="11899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559" y="2413000"/>
              <a:ext cx="5117613" cy="54426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5300" y="1816100"/>
              <a:ext cx="5038890" cy="1841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33"/>
                  </a:lnTo>
                  <a:lnTo>
                    <a:pt x="45059" y="12433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6723" y="12882667"/>
              <a:ext cx="214401" cy="2485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31"/>
                  </a:lnTo>
                  <a:lnTo>
                    <a:pt x="52757" y="28540"/>
                  </a:lnTo>
                  <a:lnTo>
                    <a:pt x="33426" y="53811"/>
                  </a:lnTo>
                  <a:lnTo>
                    <a:pt x="26670" y="83883"/>
                  </a:lnTo>
                  <a:lnTo>
                    <a:pt x="29202" y="104394"/>
                  </a:lnTo>
                  <a:lnTo>
                    <a:pt x="36831" y="123639"/>
                  </a:lnTo>
                  <a:lnTo>
                    <a:pt x="49606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0"/>
                  </a:lnTo>
                  <a:lnTo>
                    <a:pt x="47696" y="185137"/>
                  </a:lnTo>
                  <a:lnTo>
                    <a:pt x="57141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83" y="11391"/>
                  </a:lnTo>
                  <a:lnTo>
                    <a:pt x="165524" y="11187"/>
                  </a:lnTo>
                  <a:lnTo>
                    <a:pt x="145705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83" y="11391"/>
                  </a:moveTo>
                  <a:lnTo>
                    <a:pt x="123507" y="11391"/>
                  </a:lnTo>
                  <a:lnTo>
                    <a:pt x="141073" y="14562"/>
                  </a:lnTo>
                  <a:lnTo>
                    <a:pt x="158012" y="25887"/>
                  </a:lnTo>
                  <a:lnTo>
                    <a:pt x="170776" y="48087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1"/>
                  </a:lnTo>
                  <a:lnTo>
                    <a:pt x="16598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3"/>
                  </a:lnTo>
                  <a:lnTo>
                    <a:pt x="246310" y="47378"/>
                  </a:lnTo>
                  <a:lnTo>
                    <a:pt x="255397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78"/>
                  </a:lnTo>
                  <a:lnTo>
                    <a:pt x="115100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78"/>
                  </a:lnTo>
                  <a:lnTo>
                    <a:pt x="237769" y="495338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14699" y="6781799"/>
              <a:ext cx="3838991" cy="468356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583567" y="4761245"/>
            <a:ext cx="4239895" cy="3091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730" dirty="0">
                <a:solidFill>
                  <a:srgbClr val="C11424"/>
                </a:solidFill>
                <a:latin typeface="Trebuchet MS"/>
                <a:cs typeface="Trebuchet MS"/>
              </a:rPr>
              <a:t>STICKY </a:t>
            </a:r>
            <a:r>
              <a:rPr sz="8450" spc="-1955" dirty="0">
                <a:solidFill>
                  <a:srgbClr val="C11424"/>
                </a:solidFill>
                <a:latin typeface="Trebuchet MS"/>
                <a:cs typeface="Trebuchet MS"/>
              </a:rPr>
              <a:t>NOTES</a:t>
            </a:r>
            <a:endParaRPr sz="8450">
              <a:latin typeface="Trebuchet MS"/>
              <a:cs typeface="Trebuchet MS"/>
            </a:endParaRPr>
          </a:p>
          <a:p>
            <a:pPr marL="133350" marR="5080">
              <a:lnSpc>
                <a:spcPct val="100000"/>
              </a:lnSpc>
              <a:spcBef>
                <a:spcPts val="3409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Post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note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leave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reminder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these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beautiful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sticky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notes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featuring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Keith’s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Haring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iconic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artwork.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04249" y="8561585"/>
            <a:ext cx="225171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655" y="5359275"/>
            <a:ext cx="5873840" cy="433211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6846" y="1929144"/>
            <a:ext cx="550926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2335" dirty="0">
                <a:solidFill>
                  <a:srgbClr val="C11424"/>
                </a:solidFill>
                <a:latin typeface="Trebuchet MS"/>
                <a:cs typeface="Trebuchet MS"/>
              </a:rPr>
              <a:t>PHAT </a:t>
            </a:r>
            <a:r>
              <a:rPr sz="8450" spc="-2590" dirty="0">
                <a:solidFill>
                  <a:srgbClr val="C11424"/>
                </a:solidFill>
                <a:latin typeface="Trebuchet MS"/>
                <a:cs typeface="Trebuchet MS"/>
              </a:rPr>
              <a:t>DOG </a:t>
            </a:r>
            <a:r>
              <a:rPr sz="8450" spc="-2055" dirty="0">
                <a:solidFill>
                  <a:srgbClr val="C11424"/>
                </a:solidFill>
                <a:latin typeface="Trebuchet MS"/>
                <a:cs typeface="Trebuchet MS"/>
              </a:rPr>
              <a:t>VINTAGE</a:t>
            </a:r>
            <a:endParaRPr sz="8450">
              <a:latin typeface="Trebuchet MS"/>
              <a:cs typeface="Trebuchet MS"/>
            </a:endParaRPr>
          </a:p>
          <a:p>
            <a:pPr marL="7620" algn="ctr">
              <a:lnSpc>
                <a:spcPts val="4350"/>
              </a:lnSpc>
            </a:pPr>
            <a:r>
              <a:rPr sz="3900" spc="-805" dirty="0">
                <a:solidFill>
                  <a:srgbClr val="2A4911"/>
                </a:solidFill>
                <a:latin typeface="Trebuchet MS"/>
                <a:cs typeface="Trebuchet MS"/>
              </a:rPr>
              <a:t>STICKY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910" dirty="0">
                <a:solidFill>
                  <a:srgbClr val="2A4911"/>
                </a:solidFill>
                <a:latin typeface="Trebuchet MS"/>
                <a:cs typeface="Trebuchet MS"/>
              </a:rPr>
              <a:t>NOTES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6000" y="4847046"/>
            <a:ext cx="5768340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Sticky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Notes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features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vintage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objects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from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archives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Phat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Dog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Vintage.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416559" algn="just">
              <a:lnSpc>
                <a:spcPct val="100000"/>
              </a:lnSpc>
              <a:spcBef>
                <a:spcPts val="5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typwriter-adorned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portfolio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houses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eight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decorated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pads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three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different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sizes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total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480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sticky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notes.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Package: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7.25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5.38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0.38“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8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decorated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pads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sizes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66000" y="8933904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516" y="5627491"/>
            <a:ext cx="6219579" cy="38280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3221" y="4392726"/>
            <a:ext cx="5571490" cy="4127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800" spc="-1925" dirty="0">
                <a:solidFill>
                  <a:srgbClr val="C11424"/>
                </a:solidFill>
                <a:latin typeface="Trebuchet MS"/>
                <a:cs typeface="Trebuchet MS"/>
              </a:rPr>
              <a:t>LARGE</a:t>
            </a:r>
            <a:r>
              <a:rPr sz="68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6800" spc="-1590" dirty="0">
                <a:solidFill>
                  <a:srgbClr val="C11424"/>
                </a:solidFill>
                <a:latin typeface="Trebuchet MS"/>
                <a:cs typeface="Trebuchet MS"/>
              </a:rPr>
              <a:t>PORCELAIN</a:t>
            </a:r>
            <a:r>
              <a:rPr sz="68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6800" spc="-1700" dirty="0">
                <a:solidFill>
                  <a:srgbClr val="C11424"/>
                </a:solidFill>
                <a:latin typeface="Trebuchet MS"/>
                <a:cs typeface="Trebuchet MS"/>
              </a:rPr>
              <a:t>TRAY</a:t>
            </a:r>
            <a:endParaRPr sz="6800">
              <a:latin typeface="Trebuchet MS"/>
              <a:cs typeface="Trebuchet MS"/>
            </a:endParaRPr>
          </a:p>
          <a:p>
            <a:pPr marL="86360" marR="5080">
              <a:lnSpc>
                <a:spcPct val="100000"/>
              </a:lnSpc>
              <a:spcBef>
                <a:spcPts val="3000"/>
              </a:spcBef>
            </a:pP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beautiful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porcelain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tray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features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designs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Frank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Lloyd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Wright.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86360" marR="349250" algn="just">
              <a:lnSpc>
                <a:spcPct val="100000"/>
              </a:lnSpc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Trimmed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gold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tray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sure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brighten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9" dirty="0">
                <a:solidFill>
                  <a:srgbClr val="606060"/>
                </a:solidFill>
                <a:latin typeface="Tahoma"/>
                <a:cs typeface="Tahoma"/>
              </a:rPr>
              <a:t>up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desk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any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space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house.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86360" algn="just">
              <a:lnSpc>
                <a:spcPct val="100000"/>
              </a:lnSpc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e: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" dirty="0">
                <a:solidFill>
                  <a:srgbClr val="606060"/>
                </a:solidFill>
                <a:latin typeface="Tahoma"/>
                <a:cs typeface="Tahoma"/>
              </a:rPr>
              <a:t>9.6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35" dirty="0">
                <a:solidFill>
                  <a:srgbClr val="606060"/>
                </a:solidFill>
                <a:latin typeface="Tahoma"/>
                <a:cs typeface="Tahoma"/>
              </a:rPr>
              <a:t>5.15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5" dirty="0">
                <a:solidFill>
                  <a:srgbClr val="606060"/>
                </a:solidFill>
                <a:latin typeface="Tahoma"/>
                <a:cs typeface="Tahoma"/>
              </a:rPr>
              <a:t>.55''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7400" y="9228546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$48.95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$26.95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1200" y="1778012"/>
            <a:ext cx="2138659" cy="21589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4229100"/>
            <a:ext cx="13716000" cy="9486900"/>
            <a:chOff x="0" y="4229100"/>
            <a:chExt cx="13716000" cy="94869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1631" y="7683500"/>
              <a:ext cx="4768342" cy="37973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81400" y="4229100"/>
              <a:ext cx="2705099" cy="3647325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037578" y="8917939"/>
            <a:ext cx="2614422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$34.95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 $16.95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5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12000" y="3471532"/>
            <a:ext cx="5514975" cy="4727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75" marR="834390">
              <a:lnSpc>
                <a:spcPct val="100200"/>
              </a:lnSpc>
              <a:spcBef>
                <a:spcPts val="95"/>
              </a:spcBef>
            </a:pPr>
            <a:r>
              <a:rPr sz="5900" spc="-1520" dirty="0">
                <a:solidFill>
                  <a:srgbClr val="C11424"/>
                </a:solidFill>
                <a:latin typeface="Trebuchet MS"/>
                <a:cs typeface="Trebuchet MS"/>
              </a:rPr>
              <a:t>BRIGHT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05" dirty="0">
                <a:solidFill>
                  <a:srgbClr val="C11424"/>
                </a:solidFill>
                <a:latin typeface="Trebuchet MS"/>
                <a:cs typeface="Trebuchet MS"/>
              </a:rPr>
              <a:t>GEOMETRIC  </a:t>
            </a:r>
            <a:r>
              <a:rPr sz="5900" spc="-1245" dirty="0">
                <a:solidFill>
                  <a:srgbClr val="C11424"/>
                </a:solidFill>
                <a:latin typeface="Trebuchet MS"/>
                <a:cs typeface="Trebuchet MS"/>
              </a:rPr>
              <a:t>DEBOSSED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440" dirty="0">
                <a:solidFill>
                  <a:srgbClr val="C11424"/>
                </a:solidFill>
                <a:latin typeface="Trebuchet MS"/>
                <a:cs typeface="Trebuchet MS"/>
              </a:rPr>
              <a:t>NOTECARDS</a:t>
            </a:r>
            <a:endParaRPr sz="59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714"/>
              </a:spcBef>
              <a:tabLst>
                <a:tab pos="4370705" algn="l"/>
              </a:tabLst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Notecards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Frank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Lloyd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Wright's	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design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style.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Geometric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design.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are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blank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inside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allow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own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personal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senti-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ment.</a:t>
            </a:r>
            <a:endParaRPr sz="2200">
              <a:latin typeface="Tahoma"/>
              <a:cs typeface="Tahoma"/>
            </a:endParaRPr>
          </a:p>
          <a:p>
            <a:pPr marL="12700" marR="2757170">
              <a:lnSpc>
                <a:spcPct val="200000"/>
              </a:lnSpc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Envelopes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included.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Size: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5x7-inch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cards.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11200" y="1778012"/>
            <a:ext cx="2138659" cy="215898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458558" y="2421140"/>
            <a:ext cx="5651500" cy="6673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900" spc="-1395" dirty="0">
                <a:solidFill>
                  <a:srgbClr val="C11424"/>
                </a:solidFill>
                <a:latin typeface="Trebuchet MS"/>
                <a:cs typeface="Trebuchet MS"/>
              </a:rPr>
              <a:t>PHILOSOPHY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80" dirty="0">
                <a:solidFill>
                  <a:srgbClr val="C11424"/>
                </a:solidFill>
                <a:latin typeface="Trebuchet MS"/>
                <a:cs typeface="Trebuchet MS"/>
              </a:rPr>
              <a:t>PENCIL</a:t>
            </a:r>
            <a:endParaRPr sz="5900">
              <a:latin typeface="Trebuchet MS"/>
              <a:cs typeface="Trebuchet MS"/>
            </a:endParaRPr>
          </a:p>
          <a:p>
            <a:pPr marL="21590" marR="157480">
              <a:lnSpc>
                <a:spcPct val="100000"/>
              </a:lnSpc>
              <a:spcBef>
                <a:spcPts val="3010"/>
              </a:spcBef>
            </a:pP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These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natural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standard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#2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pencils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are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each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wrapped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color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block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excerpts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Wright's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designs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each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also displays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quote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from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Wright.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21590" marR="5080">
              <a:lnSpc>
                <a:spcPct val="100000"/>
              </a:lnSpc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Set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8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Quotes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Included </a:t>
            </a: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are: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Integrity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first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law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spirit,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True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study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form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experience,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culture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joy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Living...and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beauty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living,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There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no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architecture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without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philosophy,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longer </a:t>
            </a:r>
            <a:r>
              <a:rPr sz="2200" spc="-180" dirty="0">
                <a:solidFill>
                  <a:srgbClr val="606060"/>
                </a:solidFill>
                <a:latin typeface="Tahoma"/>
                <a:cs typeface="Tahoma"/>
              </a:rPr>
              <a:t>I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live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more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beautiful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life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becomes,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Everything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that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romantic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nature,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Conscience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freedom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are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inalienable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companions, </a:t>
            </a:r>
            <a:r>
              <a:rPr sz="2200" spc="235" dirty="0">
                <a:solidFill>
                  <a:srgbClr val="606060"/>
                </a:solidFill>
                <a:latin typeface="Tahoma"/>
                <a:cs typeface="Tahoma"/>
              </a:rPr>
              <a:t>An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idea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salvation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imagination.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67461" y="9802576"/>
            <a:ext cx="221996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11200" y="1778012"/>
            <a:ext cx="2138659" cy="215898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35000" y="5062499"/>
            <a:ext cx="6286601" cy="456284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500" y="4929123"/>
            <a:ext cx="5981700" cy="54234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7035800" y="4503940"/>
            <a:ext cx="5583555" cy="4326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875" algn="just">
              <a:lnSpc>
                <a:spcPct val="100000"/>
              </a:lnSpc>
              <a:spcBef>
                <a:spcPts val="110"/>
              </a:spcBef>
            </a:pPr>
            <a:r>
              <a:rPr sz="5900" spc="-1540" dirty="0">
                <a:solidFill>
                  <a:srgbClr val="C11424"/>
                </a:solidFill>
                <a:latin typeface="Trebuchet MS"/>
                <a:cs typeface="Trebuchet MS"/>
              </a:rPr>
              <a:t>PORTFOLIO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440" dirty="0">
                <a:solidFill>
                  <a:srgbClr val="C11424"/>
                </a:solidFill>
                <a:latin typeface="Trebuchet MS"/>
                <a:cs typeface="Trebuchet MS"/>
              </a:rPr>
              <a:t>NOTECARDS</a:t>
            </a:r>
            <a:endParaRPr sz="5900"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  <a:spcBef>
                <a:spcPts val="3010"/>
              </a:spcBef>
            </a:pP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set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notecards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artwork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modern-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ist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painter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Stuart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Davis.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Twelve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notecards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feature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three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his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most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famous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works.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12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no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ards,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12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n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v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elopes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designs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measure: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4.375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5" dirty="0">
                <a:solidFill>
                  <a:srgbClr val="606060"/>
                </a:solidFill>
                <a:latin typeface="Tahoma"/>
                <a:cs typeface="Tahoma"/>
              </a:rPr>
              <a:t>5.75"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35777" y="9538419"/>
            <a:ext cx="2262505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5" dirty="0">
                <a:solidFill>
                  <a:srgbClr val="2A4911"/>
                </a:solidFill>
                <a:latin typeface="Verdana"/>
                <a:cs typeface="Verdana"/>
              </a:rPr>
              <a:t>$24.95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008012" y="2235200"/>
            <a:ext cx="3674571" cy="127735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33"/>
                  </a:lnTo>
                  <a:lnTo>
                    <a:pt x="45059" y="12433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30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88"/>
                  </a:lnTo>
                  <a:lnTo>
                    <a:pt x="62318" y="46888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7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31"/>
                  </a:lnTo>
                  <a:lnTo>
                    <a:pt x="52751" y="28540"/>
                  </a:lnTo>
                  <a:lnTo>
                    <a:pt x="33416" y="53811"/>
                  </a:lnTo>
                  <a:lnTo>
                    <a:pt x="26657" y="83883"/>
                  </a:lnTo>
                  <a:lnTo>
                    <a:pt x="29191" y="104394"/>
                  </a:lnTo>
                  <a:lnTo>
                    <a:pt x="36825" y="123639"/>
                  </a:lnTo>
                  <a:lnTo>
                    <a:pt x="49605" y="139967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08"/>
                  </a:lnTo>
                  <a:lnTo>
                    <a:pt x="5881" y="289421"/>
                  </a:lnTo>
                  <a:lnTo>
                    <a:pt x="0" y="315147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5"/>
                  </a:lnTo>
                  <a:lnTo>
                    <a:pt x="208764" y="219770"/>
                  </a:lnTo>
                  <a:lnTo>
                    <a:pt x="177633" y="213065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0"/>
                  </a:lnTo>
                  <a:lnTo>
                    <a:pt x="47706" y="185137"/>
                  </a:lnTo>
                  <a:lnTo>
                    <a:pt x="57148" y="165568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87"/>
                  </a:lnTo>
                  <a:lnTo>
                    <a:pt x="87901" y="25887"/>
                  </a:lnTo>
                  <a:lnTo>
                    <a:pt x="104490" y="14562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12" y="11187"/>
                  </a:lnTo>
                  <a:lnTo>
                    <a:pt x="145698" y="6339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6"/>
                  </a:lnTo>
                  <a:lnTo>
                    <a:pt x="164574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6" y="14562"/>
                  </a:lnTo>
                  <a:lnTo>
                    <a:pt x="158010" y="25887"/>
                  </a:lnTo>
                  <a:lnTo>
                    <a:pt x="170767" y="48087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4" y="156908"/>
                  </a:lnTo>
                  <a:lnTo>
                    <a:pt x="194908" y="139492"/>
                  </a:lnTo>
                  <a:lnTo>
                    <a:pt x="214174" y="114042"/>
                  </a:lnTo>
                  <a:lnTo>
                    <a:pt x="220865" y="83883"/>
                  </a:lnTo>
                  <a:lnTo>
                    <a:pt x="219693" y="69910"/>
                  </a:lnTo>
                  <a:lnTo>
                    <a:pt x="216141" y="56375"/>
                  </a:lnTo>
                  <a:lnTo>
                    <a:pt x="210160" y="43907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1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3"/>
                  </a:lnTo>
                  <a:lnTo>
                    <a:pt x="246308" y="47378"/>
                  </a:lnTo>
                  <a:lnTo>
                    <a:pt x="255396" y="46410"/>
                  </a:lnTo>
                  <a:lnTo>
                    <a:pt x="263855" y="41948"/>
                  </a:lnTo>
                  <a:lnTo>
                    <a:pt x="269660" y="34725"/>
                  </a:lnTo>
                  <a:lnTo>
                    <a:pt x="272265" y="26146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78"/>
                  </a:lnTo>
                  <a:lnTo>
                    <a:pt x="115112" y="495338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78"/>
                  </a:lnTo>
                  <a:lnTo>
                    <a:pt x="237782" y="495338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451600" y="4503940"/>
            <a:ext cx="5251450" cy="36556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10"/>
              </a:spcBef>
            </a:pPr>
            <a:r>
              <a:rPr sz="5900" spc="-1465" dirty="0">
                <a:solidFill>
                  <a:srgbClr val="C11424"/>
                </a:solidFill>
                <a:latin typeface="Trebuchet MS"/>
                <a:cs typeface="Trebuchet MS"/>
              </a:rPr>
              <a:t>PHILOSOPHICAL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15" dirty="0">
                <a:solidFill>
                  <a:srgbClr val="C11424"/>
                </a:solidFill>
                <a:latin typeface="Trebuchet MS"/>
                <a:cs typeface="Trebuchet MS"/>
              </a:rPr>
              <a:t>PENCILS</a:t>
            </a:r>
            <a:endParaRPr sz="59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3010"/>
              </a:spcBef>
            </a:pP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Exclusive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collection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pencils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based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famous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Andy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Warhol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design.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12700" marR="405765">
              <a:lnSpc>
                <a:spcPct val="100000"/>
              </a:lnSpc>
            </a:pP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Contains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8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pencils,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erasers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bright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shades.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Materials: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natural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wood.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51461" y="8867861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11340" y="4000440"/>
            <a:ext cx="2152786" cy="7075124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7333490" y="2384363"/>
            <a:ext cx="1737995" cy="808990"/>
            <a:chOff x="7333490" y="2384363"/>
            <a:chExt cx="1737995" cy="808990"/>
          </a:xfrm>
        </p:grpSpPr>
        <p:sp>
          <p:nvSpPr>
            <p:cNvPr id="33" name="object 33"/>
            <p:cNvSpPr/>
            <p:nvPr/>
          </p:nvSpPr>
          <p:spPr>
            <a:xfrm>
              <a:off x="7333490" y="2384363"/>
              <a:ext cx="1737995" cy="808990"/>
            </a:xfrm>
            <a:custGeom>
              <a:avLst/>
              <a:gdLst/>
              <a:ahLst/>
              <a:cxnLst/>
              <a:rect l="l" t="t" r="r" b="b"/>
              <a:pathLst>
                <a:path w="1737995" h="808989">
                  <a:moveTo>
                    <a:pt x="1561335" y="374650"/>
                  </a:moveTo>
                  <a:lnTo>
                    <a:pt x="1403148" y="374650"/>
                  </a:lnTo>
                  <a:lnTo>
                    <a:pt x="1431840" y="377190"/>
                  </a:lnTo>
                  <a:lnTo>
                    <a:pt x="1457070" y="389890"/>
                  </a:lnTo>
                  <a:lnTo>
                    <a:pt x="1479043" y="417830"/>
                  </a:lnTo>
                  <a:lnTo>
                    <a:pt x="1494463" y="438150"/>
                  </a:lnTo>
                  <a:lnTo>
                    <a:pt x="1513761" y="455930"/>
                  </a:lnTo>
                  <a:lnTo>
                    <a:pt x="1534275" y="473710"/>
                  </a:lnTo>
                  <a:lnTo>
                    <a:pt x="1553338" y="492760"/>
                  </a:lnTo>
                  <a:lnTo>
                    <a:pt x="1568583" y="510540"/>
                  </a:lnTo>
                  <a:lnTo>
                    <a:pt x="1582884" y="530860"/>
                  </a:lnTo>
                  <a:lnTo>
                    <a:pt x="1596443" y="549910"/>
                  </a:lnTo>
                  <a:lnTo>
                    <a:pt x="1609459" y="570230"/>
                  </a:lnTo>
                  <a:lnTo>
                    <a:pt x="1615864" y="585470"/>
                  </a:lnTo>
                  <a:lnTo>
                    <a:pt x="1615473" y="599440"/>
                  </a:lnTo>
                  <a:lnTo>
                    <a:pt x="1607966" y="609600"/>
                  </a:lnTo>
                  <a:lnTo>
                    <a:pt x="1593025" y="618490"/>
                  </a:lnTo>
                  <a:lnTo>
                    <a:pt x="1554853" y="631190"/>
                  </a:lnTo>
                  <a:lnTo>
                    <a:pt x="1516657" y="646430"/>
                  </a:lnTo>
                  <a:lnTo>
                    <a:pt x="1478247" y="657860"/>
                  </a:lnTo>
                  <a:lnTo>
                    <a:pt x="1439432" y="664210"/>
                  </a:lnTo>
                  <a:lnTo>
                    <a:pt x="1339179" y="671830"/>
                  </a:lnTo>
                  <a:lnTo>
                    <a:pt x="1289018" y="674370"/>
                  </a:lnTo>
                  <a:lnTo>
                    <a:pt x="1238841" y="678180"/>
                  </a:lnTo>
                  <a:lnTo>
                    <a:pt x="1188652" y="680720"/>
                  </a:lnTo>
                  <a:lnTo>
                    <a:pt x="1088258" y="687070"/>
                  </a:lnTo>
                  <a:lnTo>
                    <a:pt x="937703" y="694690"/>
                  </a:lnTo>
                  <a:lnTo>
                    <a:pt x="837413" y="702310"/>
                  </a:lnTo>
                  <a:lnTo>
                    <a:pt x="728190" y="712470"/>
                  </a:lnTo>
                  <a:lnTo>
                    <a:pt x="510503" y="742950"/>
                  </a:lnTo>
                  <a:lnTo>
                    <a:pt x="464600" y="750570"/>
                  </a:lnTo>
                  <a:lnTo>
                    <a:pt x="418909" y="759460"/>
                  </a:lnTo>
                  <a:lnTo>
                    <a:pt x="327839" y="779780"/>
                  </a:lnTo>
                  <a:lnTo>
                    <a:pt x="277064" y="797560"/>
                  </a:lnTo>
                  <a:lnTo>
                    <a:pt x="280988" y="808990"/>
                  </a:lnTo>
                  <a:lnTo>
                    <a:pt x="303202" y="807720"/>
                  </a:lnTo>
                  <a:lnTo>
                    <a:pt x="360625" y="802640"/>
                  </a:lnTo>
                  <a:lnTo>
                    <a:pt x="410636" y="798830"/>
                  </a:lnTo>
                  <a:lnTo>
                    <a:pt x="510652" y="788670"/>
                  </a:lnTo>
                  <a:lnTo>
                    <a:pt x="560663" y="784860"/>
                  </a:lnTo>
                  <a:lnTo>
                    <a:pt x="610683" y="779780"/>
                  </a:lnTo>
                  <a:lnTo>
                    <a:pt x="710764" y="774700"/>
                  </a:lnTo>
                  <a:lnTo>
                    <a:pt x="813281" y="772160"/>
                  </a:lnTo>
                  <a:lnTo>
                    <a:pt x="1487362" y="772160"/>
                  </a:lnTo>
                  <a:lnTo>
                    <a:pt x="1537597" y="760730"/>
                  </a:lnTo>
                  <a:lnTo>
                    <a:pt x="1587450" y="746760"/>
                  </a:lnTo>
                  <a:lnTo>
                    <a:pt x="1631650" y="723900"/>
                  </a:lnTo>
                  <a:lnTo>
                    <a:pt x="1664525" y="692150"/>
                  </a:lnTo>
                  <a:lnTo>
                    <a:pt x="1684525" y="651510"/>
                  </a:lnTo>
                  <a:lnTo>
                    <a:pt x="1690105" y="605790"/>
                  </a:lnTo>
                  <a:lnTo>
                    <a:pt x="1679716" y="556260"/>
                  </a:lnTo>
                  <a:lnTo>
                    <a:pt x="1666952" y="529590"/>
                  </a:lnTo>
                  <a:lnTo>
                    <a:pt x="1651315" y="502920"/>
                  </a:lnTo>
                  <a:lnTo>
                    <a:pt x="1634149" y="476250"/>
                  </a:lnTo>
                  <a:lnTo>
                    <a:pt x="1616800" y="450850"/>
                  </a:lnTo>
                  <a:lnTo>
                    <a:pt x="1602317" y="429260"/>
                  </a:lnTo>
                  <a:lnTo>
                    <a:pt x="1587082" y="408940"/>
                  </a:lnTo>
                  <a:lnTo>
                    <a:pt x="1571666" y="388620"/>
                  </a:lnTo>
                  <a:lnTo>
                    <a:pt x="1561335" y="374650"/>
                  </a:lnTo>
                  <a:close/>
                </a:path>
                <a:path w="1737995" h="808989">
                  <a:moveTo>
                    <a:pt x="1487362" y="772160"/>
                  </a:moveTo>
                  <a:lnTo>
                    <a:pt x="813281" y="772160"/>
                  </a:lnTo>
                  <a:lnTo>
                    <a:pt x="865752" y="773430"/>
                  </a:lnTo>
                  <a:lnTo>
                    <a:pt x="970752" y="778510"/>
                  </a:lnTo>
                  <a:lnTo>
                    <a:pt x="1023273" y="782320"/>
                  </a:lnTo>
                  <a:lnTo>
                    <a:pt x="1180872" y="789940"/>
                  </a:lnTo>
                  <a:lnTo>
                    <a:pt x="1232296" y="791210"/>
                  </a:lnTo>
                  <a:lnTo>
                    <a:pt x="1283653" y="791210"/>
                  </a:lnTo>
                  <a:lnTo>
                    <a:pt x="1334891" y="789940"/>
                  </a:lnTo>
                  <a:lnTo>
                    <a:pt x="1385957" y="786130"/>
                  </a:lnTo>
                  <a:lnTo>
                    <a:pt x="1436798" y="781050"/>
                  </a:lnTo>
                  <a:lnTo>
                    <a:pt x="1487362" y="772160"/>
                  </a:lnTo>
                  <a:close/>
                </a:path>
                <a:path w="1737995" h="808989">
                  <a:moveTo>
                    <a:pt x="1112934" y="426720"/>
                  </a:moveTo>
                  <a:lnTo>
                    <a:pt x="951612" y="426720"/>
                  </a:lnTo>
                  <a:lnTo>
                    <a:pt x="978221" y="473710"/>
                  </a:lnTo>
                  <a:lnTo>
                    <a:pt x="1010387" y="494030"/>
                  </a:lnTo>
                  <a:lnTo>
                    <a:pt x="1047602" y="486410"/>
                  </a:lnTo>
                  <a:lnTo>
                    <a:pt x="1089356" y="453390"/>
                  </a:lnTo>
                  <a:lnTo>
                    <a:pt x="1102416" y="438150"/>
                  </a:lnTo>
                  <a:lnTo>
                    <a:pt x="1112934" y="426720"/>
                  </a:lnTo>
                  <a:close/>
                </a:path>
                <a:path w="1737995" h="808989">
                  <a:moveTo>
                    <a:pt x="410793" y="394970"/>
                  </a:moveTo>
                  <a:lnTo>
                    <a:pt x="344645" y="394970"/>
                  </a:lnTo>
                  <a:lnTo>
                    <a:pt x="355978" y="402590"/>
                  </a:lnTo>
                  <a:lnTo>
                    <a:pt x="365354" y="422910"/>
                  </a:lnTo>
                  <a:lnTo>
                    <a:pt x="381415" y="455930"/>
                  </a:lnTo>
                  <a:lnTo>
                    <a:pt x="404020" y="474980"/>
                  </a:lnTo>
                  <a:lnTo>
                    <a:pt x="433377" y="481330"/>
                  </a:lnTo>
                  <a:lnTo>
                    <a:pt x="469698" y="473710"/>
                  </a:lnTo>
                  <a:lnTo>
                    <a:pt x="493074" y="464820"/>
                  </a:lnTo>
                  <a:lnTo>
                    <a:pt x="515892" y="454660"/>
                  </a:lnTo>
                  <a:lnTo>
                    <a:pt x="538422" y="441960"/>
                  </a:lnTo>
                  <a:lnTo>
                    <a:pt x="560934" y="430530"/>
                  </a:lnTo>
                  <a:lnTo>
                    <a:pt x="571457" y="425450"/>
                  </a:lnTo>
                  <a:lnTo>
                    <a:pt x="581983" y="419100"/>
                  </a:lnTo>
                  <a:lnTo>
                    <a:pt x="590623" y="414020"/>
                  </a:lnTo>
                  <a:lnTo>
                    <a:pt x="410998" y="414020"/>
                  </a:lnTo>
                  <a:lnTo>
                    <a:pt x="410884" y="401320"/>
                  </a:lnTo>
                  <a:lnTo>
                    <a:pt x="410793" y="394970"/>
                  </a:lnTo>
                  <a:close/>
                </a:path>
                <a:path w="1737995" h="808989">
                  <a:moveTo>
                    <a:pt x="735242" y="406400"/>
                  </a:moveTo>
                  <a:lnTo>
                    <a:pt x="604127" y="406400"/>
                  </a:lnTo>
                  <a:lnTo>
                    <a:pt x="609067" y="417830"/>
                  </a:lnTo>
                  <a:lnTo>
                    <a:pt x="610655" y="424180"/>
                  </a:lnTo>
                  <a:lnTo>
                    <a:pt x="613843" y="429260"/>
                  </a:lnTo>
                  <a:lnTo>
                    <a:pt x="622575" y="444500"/>
                  </a:lnTo>
                  <a:lnTo>
                    <a:pt x="631494" y="461010"/>
                  </a:lnTo>
                  <a:lnTo>
                    <a:pt x="640287" y="473710"/>
                  </a:lnTo>
                  <a:lnTo>
                    <a:pt x="648641" y="478790"/>
                  </a:lnTo>
                  <a:lnTo>
                    <a:pt x="663242" y="474980"/>
                  </a:lnTo>
                  <a:lnTo>
                    <a:pt x="677706" y="466090"/>
                  </a:lnTo>
                  <a:lnTo>
                    <a:pt x="691601" y="454660"/>
                  </a:lnTo>
                  <a:lnTo>
                    <a:pt x="704495" y="443230"/>
                  </a:lnTo>
                  <a:lnTo>
                    <a:pt x="715834" y="431800"/>
                  </a:lnTo>
                  <a:lnTo>
                    <a:pt x="726876" y="417830"/>
                  </a:lnTo>
                  <a:lnTo>
                    <a:pt x="735242" y="406400"/>
                  </a:lnTo>
                  <a:close/>
                </a:path>
                <a:path w="1737995" h="808989">
                  <a:moveTo>
                    <a:pt x="261438" y="445770"/>
                  </a:moveTo>
                  <a:lnTo>
                    <a:pt x="104108" y="445770"/>
                  </a:lnTo>
                  <a:lnTo>
                    <a:pt x="121057" y="448310"/>
                  </a:lnTo>
                  <a:lnTo>
                    <a:pt x="174832" y="459740"/>
                  </a:lnTo>
                  <a:lnTo>
                    <a:pt x="225169" y="458470"/>
                  </a:lnTo>
                  <a:lnTo>
                    <a:pt x="261438" y="445770"/>
                  </a:lnTo>
                  <a:close/>
                </a:path>
                <a:path w="1737995" h="808989">
                  <a:moveTo>
                    <a:pt x="117489" y="271780"/>
                  </a:moveTo>
                  <a:lnTo>
                    <a:pt x="72286" y="281940"/>
                  </a:lnTo>
                  <a:lnTo>
                    <a:pt x="35523" y="308610"/>
                  </a:lnTo>
                  <a:lnTo>
                    <a:pt x="10370" y="345440"/>
                  </a:lnTo>
                  <a:lnTo>
                    <a:pt x="0" y="389890"/>
                  </a:lnTo>
                  <a:lnTo>
                    <a:pt x="7583" y="436880"/>
                  </a:lnTo>
                  <a:lnTo>
                    <a:pt x="14535" y="449580"/>
                  </a:lnTo>
                  <a:lnTo>
                    <a:pt x="23202" y="457200"/>
                  </a:lnTo>
                  <a:lnTo>
                    <a:pt x="34591" y="458470"/>
                  </a:lnTo>
                  <a:lnTo>
                    <a:pt x="49709" y="454660"/>
                  </a:lnTo>
                  <a:lnTo>
                    <a:pt x="67286" y="449580"/>
                  </a:lnTo>
                  <a:lnTo>
                    <a:pt x="85802" y="445770"/>
                  </a:lnTo>
                  <a:lnTo>
                    <a:pt x="261438" y="445770"/>
                  </a:lnTo>
                  <a:lnTo>
                    <a:pt x="272319" y="441960"/>
                  </a:lnTo>
                  <a:lnTo>
                    <a:pt x="316536" y="408940"/>
                  </a:lnTo>
                  <a:lnTo>
                    <a:pt x="331463" y="397510"/>
                  </a:lnTo>
                  <a:lnTo>
                    <a:pt x="344645" y="394970"/>
                  </a:lnTo>
                  <a:lnTo>
                    <a:pt x="410793" y="394970"/>
                  </a:lnTo>
                  <a:lnTo>
                    <a:pt x="410770" y="393700"/>
                  </a:lnTo>
                  <a:lnTo>
                    <a:pt x="178918" y="393700"/>
                  </a:lnTo>
                  <a:lnTo>
                    <a:pt x="182681" y="363220"/>
                  </a:lnTo>
                  <a:lnTo>
                    <a:pt x="183980" y="353060"/>
                  </a:lnTo>
                  <a:lnTo>
                    <a:pt x="184786" y="342900"/>
                  </a:lnTo>
                  <a:lnTo>
                    <a:pt x="182556" y="309880"/>
                  </a:lnTo>
                  <a:lnTo>
                    <a:pt x="171221" y="288290"/>
                  </a:lnTo>
                  <a:lnTo>
                    <a:pt x="149844" y="275590"/>
                  </a:lnTo>
                  <a:lnTo>
                    <a:pt x="117489" y="271780"/>
                  </a:lnTo>
                  <a:close/>
                </a:path>
                <a:path w="1737995" h="808989">
                  <a:moveTo>
                    <a:pt x="1173264" y="382270"/>
                  </a:moveTo>
                  <a:lnTo>
                    <a:pt x="753428" y="382270"/>
                  </a:lnTo>
                  <a:lnTo>
                    <a:pt x="761016" y="417830"/>
                  </a:lnTo>
                  <a:lnTo>
                    <a:pt x="775699" y="435610"/>
                  </a:lnTo>
                  <a:lnTo>
                    <a:pt x="797300" y="440690"/>
                  </a:lnTo>
                  <a:lnTo>
                    <a:pt x="825641" y="436880"/>
                  </a:lnTo>
                  <a:lnTo>
                    <a:pt x="856720" y="431800"/>
                  </a:lnTo>
                  <a:lnTo>
                    <a:pt x="888431" y="429260"/>
                  </a:lnTo>
                  <a:lnTo>
                    <a:pt x="951612" y="426720"/>
                  </a:lnTo>
                  <a:lnTo>
                    <a:pt x="1112934" y="426720"/>
                  </a:lnTo>
                  <a:lnTo>
                    <a:pt x="1115272" y="424180"/>
                  </a:lnTo>
                  <a:lnTo>
                    <a:pt x="1128616" y="408940"/>
                  </a:lnTo>
                  <a:lnTo>
                    <a:pt x="1143141" y="396240"/>
                  </a:lnTo>
                  <a:lnTo>
                    <a:pt x="1155059" y="388620"/>
                  </a:lnTo>
                  <a:lnTo>
                    <a:pt x="1168534" y="383540"/>
                  </a:lnTo>
                  <a:lnTo>
                    <a:pt x="1173264" y="382270"/>
                  </a:lnTo>
                  <a:close/>
                </a:path>
                <a:path w="1737995" h="808989">
                  <a:moveTo>
                    <a:pt x="815379" y="26670"/>
                  </a:moveTo>
                  <a:lnTo>
                    <a:pt x="767375" y="48260"/>
                  </a:lnTo>
                  <a:lnTo>
                    <a:pt x="727122" y="76200"/>
                  </a:lnTo>
                  <a:lnTo>
                    <a:pt x="694188" y="110490"/>
                  </a:lnTo>
                  <a:lnTo>
                    <a:pt x="668135" y="149860"/>
                  </a:lnTo>
                  <a:lnTo>
                    <a:pt x="648530" y="191770"/>
                  </a:lnTo>
                  <a:lnTo>
                    <a:pt x="634937" y="237490"/>
                  </a:lnTo>
                  <a:lnTo>
                    <a:pt x="616759" y="288290"/>
                  </a:lnTo>
                  <a:lnTo>
                    <a:pt x="589130" y="327660"/>
                  </a:lnTo>
                  <a:lnTo>
                    <a:pt x="552636" y="355600"/>
                  </a:lnTo>
                  <a:lnTo>
                    <a:pt x="507861" y="377190"/>
                  </a:lnTo>
                  <a:lnTo>
                    <a:pt x="461730" y="394970"/>
                  </a:lnTo>
                  <a:lnTo>
                    <a:pt x="437176" y="403860"/>
                  </a:lnTo>
                  <a:lnTo>
                    <a:pt x="410998" y="414020"/>
                  </a:lnTo>
                  <a:lnTo>
                    <a:pt x="590623" y="414020"/>
                  </a:lnTo>
                  <a:lnTo>
                    <a:pt x="592783" y="412750"/>
                  </a:lnTo>
                  <a:lnTo>
                    <a:pt x="604127" y="406400"/>
                  </a:lnTo>
                  <a:lnTo>
                    <a:pt x="735242" y="406400"/>
                  </a:lnTo>
                  <a:lnTo>
                    <a:pt x="738960" y="401320"/>
                  </a:lnTo>
                  <a:lnTo>
                    <a:pt x="740889" y="398780"/>
                  </a:lnTo>
                  <a:lnTo>
                    <a:pt x="648603" y="398780"/>
                  </a:lnTo>
                  <a:lnTo>
                    <a:pt x="637655" y="386080"/>
                  </a:lnTo>
                  <a:lnTo>
                    <a:pt x="643727" y="378460"/>
                  </a:lnTo>
                  <a:lnTo>
                    <a:pt x="649726" y="369570"/>
                  </a:lnTo>
                  <a:lnTo>
                    <a:pt x="655936" y="361950"/>
                  </a:lnTo>
                  <a:lnTo>
                    <a:pt x="662636" y="353060"/>
                  </a:lnTo>
                  <a:lnTo>
                    <a:pt x="691636" y="323850"/>
                  </a:lnTo>
                  <a:lnTo>
                    <a:pt x="720964" y="294640"/>
                  </a:lnTo>
                  <a:lnTo>
                    <a:pt x="749811" y="264160"/>
                  </a:lnTo>
                  <a:lnTo>
                    <a:pt x="777368" y="233680"/>
                  </a:lnTo>
                  <a:lnTo>
                    <a:pt x="803531" y="195580"/>
                  </a:lnTo>
                  <a:lnTo>
                    <a:pt x="821141" y="157480"/>
                  </a:lnTo>
                  <a:lnTo>
                    <a:pt x="829469" y="115570"/>
                  </a:lnTo>
                  <a:lnTo>
                    <a:pt x="827791" y="72390"/>
                  </a:lnTo>
                  <a:lnTo>
                    <a:pt x="815379" y="26670"/>
                  </a:lnTo>
                  <a:close/>
                </a:path>
                <a:path w="1737995" h="808989">
                  <a:moveTo>
                    <a:pt x="766243" y="290830"/>
                  </a:moveTo>
                  <a:lnTo>
                    <a:pt x="761803" y="290830"/>
                  </a:lnTo>
                  <a:lnTo>
                    <a:pt x="754982" y="294640"/>
                  </a:lnTo>
                  <a:lnTo>
                    <a:pt x="747617" y="299720"/>
                  </a:lnTo>
                  <a:lnTo>
                    <a:pt x="741541" y="306070"/>
                  </a:lnTo>
                  <a:lnTo>
                    <a:pt x="729173" y="321310"/>
                  </a:lnTo>
                  <a:lnTo>
                    <a:pt x="717319" y="336550"/>
                  </a:lnTo>
                  <a:lnTo>
                    <a:pt x="705308" y="351790"/>
                  </a:lnTo>
                  <a:lnTo>
                    <a:pt x="692468" y="367030"/>
                  </a:lnTo>
                  <a:lnTo>
                    <a:pt x="682539" y="375920"/>
                  </a:lnTo>
                  <a:lnTo>
                    <a:pt x="671497" y="383540"/>
                  </a:lnTo>
                  <a:lnTo>
                    <a:pt x="648603" y="398780"/>
                  </a:lnTo>
                  <a:lnTo>
                    <a:pt x="740889" y="398780"/>
                  </a:lnTo>
                  <a:lnTo>
                    <a:pt x="753428" y="382270"/>
                  </a:lnTo>
                  <a:lnTo>
                    <a:pt x="1173264" y="382270"/>
                  </a:lnTo>
                  <a:lnTo>
                    <a:pt x="1182724" y="379730"/>
                  </a:lnTo>
                  <a:lnTo>
                    <a:pt x="1196785" y="377190"/>
                  </a:lnTo>
                  <a:lnTo>
                    <a:pt x="1370788" y="377190"/>
                  </a:lnTo>
                  <a:lnTo>
                    <a:pt x="1386968" y="375920"/>
                  </a:lnTo>
                  <a:lnTo>
                    <a:pt x="829673" y="375920"/>
                  </a:lnTo>
                  <a:lnTo>
                    <a:pt x="805319" y="369570"/>
                  </a:lnTo>
                  <a:lnTo>
                    <a:pt x="789563" y="351790"/>
                  </a:lnTo>
                  <a:lnTo>
                    <a:pt x="784734" y="317500"/>
                  </a:lnTo>
                  <a:lnTo>
                    <a:pt x="783214" y="309880"/>
                  </a:lnTo>
                  <a:lnTo>
                    <a:pt x="778893" y="302260"/>
                  </a:lnTo>
                  <a:lnTo>
                    <a:pt x="772870" y="295910"/>
                  </a:lnTo>
                  <a:lnTo>
                    <a:pt x="766243" y="290830"/>
                  </a:lnTo>
                  <a:close/>
                </a:path>
                <a:path w="1737995" h="808989">
                  <a:moveTo>
                    <a:pt x="390886" y="289560"/>
                  </a:moveTo>
                  <a:lnTo>
                    <a:pt x="367031" y="297180"/>
                  </a:lnTo>
                  <a:lnTo>
                    <a:pt x="306538" y="330200"/>
                  </a:lnTo>
                  <a:lnTo>
                    <a:pt x="246559" y="365760"/>
                  </a:lnTo>
                  <a:lnTo>
                    <a:pt x="232023" y="372110"/>
                  </a:lnTo>
                  <a:lnTo>
                    <a:pt x="216268" y="378460"/>
                  </a:lnTo>
                  <a:lnTo>
                    <a:pt x="198747" y="386080"/>
                  </a:lnTo>
                  <a:lnTo>
                    <a:pt x="178918" y="393700"/>
                  </a:lnTo>
                  <a:lnTo>
                    <a:pt x="410770" y="393700"/>
                  </a:lnTo>
                  <a:lnTo>
                    <a:pt x="410880" y="375920"/>
                  </a:lnTo>
                  <a:lnTo>
                    <a:pt x="411265" y="370840"/>
                  </a:lnTo>
                  <a:lnTo>
                    <a:pt x="412914" y="361950"/>
                  </a:lnTo>
                  <a:lnTo>
                    <a:pt x="415150" y="353060"/>
                  </a:lnTo>
                  <a:lnTo>
                    <a:pt x="417250" y="344170"/>
                  </a:lnTo>
                  <a:lnTo>
                    <a:pt x="418491" y="334010"/>
                  </a:lnTo>
                  <a:lnTo>
                    <a:pt x="416703" y="308610"/>
                  </a:lnTo>
                  <a:lnTo>
                    <a:pt x="407472" y="293370"/>
                  </a:lnTo>
                  <a:lnTo>
                    <a:pt x="390886" y="289560"/>
                  </a:lnTo>
                  <a:close/>
                </a:path>
                <a:path w="1737995" h="808989">
                  <a:moveTo>
                    <a:pt x="1370788" y="377190"/>
                  </a:moveTo>
                  <a:lnTo>
                    <a:pt x="1240356" y="377190"/>
                  </a:lnTo>
                  <a:lnTo>
                    <a:pt x="1283982" y="378460"/>
                  </a:lnTo>
                  <a:lnTo>
                    <a:pt x="1327511" y="378460"/>
                  </a:lnTo>
                  <a:lnTo>
                    <a:pt x="1370788" y="377190"/>
                  </a:lnTo>
                  <a:close/>
                </a:path>
                <a:path w="1737995" h="808989">
                  <a:moveTo>
                    <a:pt x="1136067" y="228600"/>
                  </a:moveTo>
                  <a:lnTo>
                    <a:pt x="1093560" y="261620"/>
                  </a:lnTo>
                  <a:lnTo>
                    <a:pt x="1053034" y="292100"/>
                  </a:lnTo>
                  <a:lnTo>
                    <a:pt x="1008916" y="322580"/>
                  </a:lnTo>
                  <a:lnTo>
                    <a:pt x="962329" y="346710"/>
                  </a:lnTo>
                  <a:lnTo>
                    <a:pt x="912911" y="364490"/>
                  </a:lnTo>
                  <a:lnTo>
                    <a:pt x="860299" y="374650"/>
                  </a:lnTo>
                  <a:lnTo>
                    <a:pt x="829673" y="375920"/>
                  </a:lnTo>
                  <a:lnTo>
                    <a:pt x="1386968" y="375920"/>
                  </a:lnTo>
                  <a:lnTo>
                    <a:pt x="1403148" y="374650"/>
                  </a:lnTo>
                  <a:lnTo>
                    <a:pt x="1561335" y="374650"/>
                  </a:lnTo>
                  <a:lnTo>
                    <a:pt x="1556640" y="368300"/>
                  </a:lnTo>
                  <a:lnTo>
                    <a:pt x="1546164" y="350520"/>
                  </a:lnTo>
                  <a:lnTo>
                    <a:pt x="1544219" y="335280"/>
                  </a:lnTo>
                  <a:lnTo>
                    <a:pt x="1553172" y="322580"/>
                  </a:lnTo>
                  <a:lnTo>
                    <a:pt x="1567055" y="316230"/>
                  </a:lnTo>
                  <a:lnTo>
                    <a:pt x="1316970" y="316230"/>
                  </a:lnTo>
                  <a:lnTo>
                    <a:pt x="1274500" y="314960"/>
                  </a:lnTo>
                  <a:lnTo>
                    <a:pt x="1233671" y="309880"/>
                  </a:lnTo>
                  <a:lnTo>
                    <a:pt x="1195986" y="295910"/>
                  </a:lnTo>
                  <a:lnTo>
                    <a:pt x="1162949" y="270510"/>
                  </a:lnTo>
                  <a:lnTo>
                    <a:pt x="1136067" y="228600"/>
                  </a:lnTo>
                  <a:close/>
                </a:path>
                <a:path w="1737995" h="808989">
                  <a:moveTo>
                    <a:pt x="1558808" y="0"/>
                  </a:moveTo>
                  <a:lnTo>
                    <a:pt x="1485685" y="6350"/>
                  </a:lnTo>
                  <a:lnTo>
                    <a:pt x="1422112" y="30480"/>
                  </a:lnTo>
                  <a:lnTo>
                    <a:pt x="1385037" y="88900"/>
                  </a:lnTo>
                  <a:lnTo>
                    <a:pt x="1375528" y="138430"/>
                  </a:lnTo>
                  <a:lnTo>
                    <a:pt x="1367700" y="186690"/>
                  </a:lnTo>
                  <a:lnTo>
                    <a:pt x="1366633" y="234950"/>
                  </a:lnTo>
                  <a:lnTo>
                    <a:pt x="1377405" y="285750"/>
                  </a:lnTo>
                  <a:lnTo>
                    <a:pt x="1376660" y="293370"/>
                  </a:lnTo>
                  <a:lnTo>
                    <a:pt x="1371828" y="303530"/>
                  </a:lnTo>
                  <a:lnTo>
                    <a:pt x="1365326" y="312420"/>
                  </a:lnTo>
                  <a:lnTo>
                    <a:pt x="1359574" y="316230"/>
                  </a:lnTo>
                  <a:lnTo>
                    <a:pt x="1567055" y="316230"/>
                  </a:lnTo>
                  <a:lnTo>
                    <a:pt x="1575385" y="312420"/>
                  </a:lnTo>
                  <a:lnTo>
                    <a:pt x="1599073" y="303530"/>
                  </a:lnTo>
                  <a:lnTo>
                    <a:pt x="1622146" y="293370"/>
                  </a:lnTo>
                  <a:lnTo>
                    <a:pt x="1644487" y="280670"/>
                  </a:lnTo>
                  <a:lnTo>
                    <a:pt x="1648393" y="278130"/>
                  </a:lnTo>
                  <a:lnTo>
                    <a:pt x="1468222" y="278130"/>
                  </a:lnTo>
                  <a:lnTo>
                    <a:pt x="1466737" y="275590"/>
                  </a:lnTo>
                  <a:lnTo>
                    <a:pt x="1452808" y="248920"/>
                  </a:lnTo>
                  <a:lnTo>
                    <a:pt x="1439093" y="220980"/>
                  </a:lnTo>
                  <a:lnTo>
                    <a:pt x="1427119" y="193040"/>
                  </a:lnTo>
                  <a:lnTo>
                    <a:pt x="1418413" y="165100"/>
                  </a:lnTo>
                  <a:lnTo>
                    <a:pt x="1421196" y="152400"/>
                  </a:lnTo>
                  <a:lnTo>
                    <a:pt x="1461403" y="114300"/>
                  </a:lnTo>
                  <a:lnTo>
                    <a:pt x="1521624" y="92710"/>
                  </a:lnTo>
                  <a:lnTo>
                    <a:pt x="1588085" y="72390"/>
                  </a:lnTo>
                  <a:lnTo>
                    <a:pt x="1726967" y="72390"/>
                  </a:lnTo>
                  <a:lnTo>
                    <a:pt x="1724140" y="63500"/>
                  </a:lnTo>
                  <a:lnTo>
                    <a:pt x="1700566" y="35560"/>
                  </a:lnTo>
                  <a:lnTo>
                    <a:pt x="1668843" y="16510"/>
                  </a:lnTo>
                  <a:lnTo>
                    <a:pt x="1631875" y="5080"/>
                  </a:lnTo>
                  <a:lnTo>
                    <a:pt x="1595688" y="1270"/>
                  </a:lnTo>
                  <a:lnTo>
                    <a:pt x="1558808" y="0"/>
                  </a:lnTo>
                  <a:close/>
                </a:path>
                <a:path w="1737995" h="808989">
                  <a:moveTo>
                    <a:pt x="1726967" y="72390"/>
                  </a:moveTo>
                  <a:lnTo>
                    <a:pt x="1588085" y="72390"/>
                  </a:lnTo>
                  <a:lnTo>
                    <a:pt x="1674712" y="116840"/>
                  </a:lnTo>
                  <a:lnTo>
                    <a:pt x="1664576" y="138430"/>
                  </a:lnTo>
                  <a:lnTo>
                    <a:pt x="1643744" y="184150"/>
                  </a:lnTo>
                  <a:lnTo>
                    <a:pt x="1595923" y="222250"/>
                  </a:lnTo>
                  <a:lnTo>
                    <a:pt x="1560751" y="241300"/>
                  </a:lnTo>
                  <a:lnTo>
                    <a:pt x="1524509" y="257810"/>
                  </a:lnTo>
                  <a:lnTo>
                    <a:pt x="1488352" y="275590"/>
                  </a:lnTo>
                  <a:lnTo>
                    <a:pt x="1482319" y="278130"/>
                  </a:lnTo>
                  <a:lnTo>
                    <a:pt x="1648393" y="278130"/>
                  </a:lnTo>
                  <a:lnTo>
                    <a:pt x="1665974" y="266700"/>
                  </a:lnTo>
                  <a:lnTo>
                    <a:pt x="1703021" y="234950"/>
                  </a:lnTo>
                  <a:lnTo>
                    <a:pt x="1726745" y="195580"/>
                  </a:lnTo>
                  <a:lnTo>
                    <a:pt x="1737756" y="151130"/>
                  </a:lnTo>
                  <a:lnTo>
                    <a:pt x="1736662" y="102870"/>
                  </a:lnTo>
                  <a:lnTo>
                    <a:pt x="1726967" y="723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751903" y="2456398"/>
              <a:ext cx="256540" cy="206375"/>
            </a:xfrm>
            <a:custGeom>
              <a:avLst/>
              <a:gdLst/>
              <a:ahLst/>
              <a:cxnLst/>
              <a:rect l="l" t="t" r="r" b="b"/>
              <a:pathLst>
                <a:path w="256540" h="206375">
                  <a:moveTo>
                    <a:pt x="169672" y="0"/>
                  </a:moveTo>
                  <a:lnTo>
                    <a:pt x="103211" y="19939"/>
                  </a:lnTo>
                  <a:lnTo>
                    <a:pt x="42989" y="42125"/>
                  </a:lnTo>
                  <a:lnTo>
                    <a:pt x="2782" y="79753"/>
                  </a:lnTo>
                  <a:lnTo>
                    <a:pt x="0" y="91833"/>
                  </a:lnTo>
                  <a:lnTo>
                    <a:pt x="8706" y="120414"/>
                  </a:lnTo>
                  <a:lnTo>
                    <a:pt x="20680" y="148248"/>
                  </a:lnTo>
                  <a:lnTo>
                    <a:pt x="49809" y="205841"/>
                  </a:lnTo>
                  <a:lnTo>
                    <a:pt x="63906" y="205803"/>
                  </a:lnTo>
                  <a:lnTo>
                    <a:pt x="142338" y="168182"/>
                  </a:lnTo>
                  <a:lnTo>
                    <a:pt x="177509" y="149415"/>
                  </a:lnTo>
                  <a:lnTo>
                    <a:pt x="210451" y="127685"/>
                  </a:lnTo>
                  <a:lnTo>
                    <a:pt x="236537" y="89828"/>
                  </a:lnTo>
                  <a:lnTo>
                    <a:pt x="246163" y="66358"/>
                  </a:lnTo>
                  <a:lnTo>
                    <a:pt x="256298" y="43561"/>
                  </a:lnTo>
                  <a:lnTo>
                    <a:pt x="1696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643767" y="2406261"/>
            <a:ext cx="2039620" cy="947419"/>
            <a:chOff x="4643767" y="2406261"/>
            <a:chExt cx="2039620" cy="947419"/>
          </a:xfrm>
        </p:grpSpPr>
        <p:sp>
          <p:nvSpPr>
            <p:cNvPr id="36" name="object 36"/>
            <p:cNvSpPr/>
            <p:nvPr/>
          </p:nvSpPr>
          <p:spPr>
            <a:xfrm>
              <a:off x="4643767" y="2406261"/>
              <a:ext cx="2039620" cy="947419"/>
            </a:xfrm>
            <a:custGeom>
              <a:avLst/>
              <a:gdLst/>
              <a:ahLst/>
              <a:cxnLst/>
              <a:rect l="l" t="t" r="r" b="b"/>
              <a:pathLst>
                <a:path w="2039620" h="947420">
                  <a:moveTo>
                    <a:pt x="1708184" y="368299"/>
                  </a:moveTo>
                  <a:lnTo>
                    <a:pt x="1423227" y="368299"/>
                  </a:lnTo>
                  <a:lnTo>
                    <a:pt x="1474828" y="378459"/>
                  </a:lnTo>
                  <a:lnTo>
                    <a:pt x="1577401" y="401319"/>
                  </a:lnTo>
                  <a:lnTo>
                    <a:pt x="1628395" y="414019"/>
                  </a:lnTo>
                  <a:lnTo>
                    <a:pt x="1648773" y="420369"/>
                  </a:lnTo>
                  <a:lnTo>
                    <a:pt x="1708303" y="447039"/>
                  </a:lnTo>
                  <a:lnTo>
                    <a:pt x="1704455" y="459739"/>
                  </a:lnTo>
                  <a:lnTo>
                    <a:pt x="1697114" y="462279"/>
                  </a:lnTo>
                  <a:lnTo>
                    <a:pt x="1682428" y="464819"/>
                  </a:lnTo>
                  <a:lnTo>
                    <a:pt x="1626112" y="464819"/>
                  </a:lnTo>
                  <a:lnTo>
                    <a:pt x="1577957" y="469899"/>
                  </a:lnTo>
                  <a:lnTo>
                    <a:pt x="1530613" y="477519"/>
                  </a:lnTo>
                  <a:lnTo>
                    <a:pt x="1484015" y="488949"/>
                  </a:lnTo>
                  <a:lnTo>
                    <a:pt x="1438099" y="504189"/>
                  </a:lnTo>
                  <a:lnTo>
                    <a:pt x="1392797" y="521969"/>
                  </a:lnTo>
                  <a:lnTo>
                    <a:pt x="1344390" y="546099"/>
                  </a:lnTo>
                  <a:lnTo>
                    <a:pt x="1313768" y="571499"/>
                  </a:lnTo>
                  <a:lnTo>
                    <a:pt x="1299777" y="600709"/>
                  </a:lnTo>
                  <a:lnTo>
                    <a:pt x="1301266" y="640079"/>
                  </a:lnTo>
                  <a:lnTo>
                    <a:pt x="1317080" y="690879"/>
                  </a:lnTo>
                  <a:lnTo>
                    <a:pt x="1338963" y="739139"/>
                  </a:lnTo>
                  <a:lnTo>
                    <a:pt x="1365339" y="783589"/>
                  </a:lnTo>
                  <a:lnTo>
                    <a:pt x="1396134" y="822959"/>
                  </a:lnTo>
                  <a:lnTo>
                    <a:pt x="1431274" y="857249"/>
                  </a:lnTo>
                  <a:lnTo>
                    <a:pt x="1470683" y="886459"/>
                  </a:lnTo>
                  <a:lnTo>
                    <a:pt x="1514289" y="911859"/>
                  </a:lnTo>
                  <a:lnTo>
                    <a:pt x="1562016" y="930909"/>
                  </a:lnTo>
                  <a:lnTo>
                    <a:pt x="1613790" y="946149"/>
                  </a:lnTo>
                  <a:lnTo>
                    <a:pt x="1632140" y="947419"/>
                  </a:lnTo>
                  <a:lnTo>
                    <a:pt x="1645921" y="943609"/>
                  </a:lnTo>
                  <a:lnTo>
                    <a:pt x="1655149" y="930909"/>
                  </a:lnTo>
                  <a:lnTo>
                    <a:pt x="1659840" y="911859"/>
                  </a:lnTo>
                  <a:lnTo>
                    <a:pt x="1664794" y="864869"/>
                  </a:lnTo>
                  <a:lnTo>
                    <a:pt x="1669405" y="824229"/>
                  </a:lnTo>
                  <a:lnTo>
                    <a:pt x="1588436" y="824229"/>
                  </a:lnTo>
                  <a:lnTo>
                    <a:pt x="1566394" y="819149"/>
                  </a:lnTo>
                  <a:lnTo>
                    <a:pt x="1523157" y="802639"/>
                  </a:lnTo>
                  <a:lnTo>
                    <a:pt x="1482924" y="779779"/>
                  </a:lnTo>
                  <a:lnTo>
                    <a:pt x="1445544" y="754379"/>
                  </a:lnTo>
                  <a:lnTo>
                    <a:pt x="1410862" y="723899"/>
                  </a:lnTo>
                  <a:lnTo>
                    <a:pt x="1378726" y="690879"/>
                  </a:lnTo>
                  <a:lnTo>
                    <a:pt x="1374592" y="669289"/>
                  </a:lnTo>
                  <a:lnTo>
                    <a:pt x="1376436" y="657859"/>
                  </a:lnTo>
                  <a:lnTo>
                    <a:pt x="1409004" y="634999"/>
                  </a:lnTo>
                  <a:lnTo>
                    <a:pt x="1467908" y="604519"/>
                  </a:lnTo>
                  <a:lnTo>
                    <a:pt x="1524952" y="581659"/>
                  </a:lnTo>
                  <a:lnTo>
                    <a:pt x="1607389" y="557529"/>
                  </a:lnTo>
                  <a:lnTo>
                    <a:pt x="1627579" y="552449"/>
                  </a:lnTo>
                  <a:lnTo>
                    <a:pt x="1737360" y="552449"/>
                  </a:lnTo>
                  <a:lnTo>
                    <a:pt x="1754684" y="543559"/>
                  </a:lnTo>
                  <a:lnTo>
                    <a:pt x="1848175" y="515619"/>
                  </a:lnTo>
                  <a:lnTo>
                    <a:pt x="1894999" y="502919"/>
                  </a:lnTo>
                  <a:lnTo>
                    <a:pt x="1941810" y="488949"/>
                  </a:lnTo>
                  <a:lnTo>
                    <a:pt x="1988554" y="476249"/>
                  </a:lnTo>
                  <a:lnTo>
                    <a:pt x="1998864" y="472439"/>
                  </a:lnTo>
                  <a:lnTo>
                    <a:pt x="2009940" y="467359"/>
                  </a:lnTo>
                  <a:lnTo>
                    <a:pt x="2023003" y="459739"/>
                  </a:lnTo>
                  <a:lnTo>
                    <a:pt x="2039278" y="452119"/>
                  </a:lnTo>
                  <a:lnTo>
                    <a:pt x="1775512" y="452119"/>
                  </a:lnTo>
                  <a:lnTo>
                    <a:pt x="1758194" y="405129"/>
                  </a:lnTo>
                  <a:lnTo>
                    <a:pt x="1726276" y="375919"/>
                  </a:lnTo>
                  <a:lnTo>
                    <a:pt x="1708184" y="368299"/>
                  </a:lnTo>
                  <a:close/>
                </a:path>
                <a:path w="2039620" h="947420">
                  <a:moveTo>
                    <a:pt x="1737360" y="552449"/>
                  </a:moveTo>
                  <a:lnTo>
                    <a:pt x="1627579" y="552449"/>
                  </a:lnTo>
                  <a:lnTo>
                    <a:pt x="1642102" y="554989"/>
                  </a:lnTo>
                  <a:lnTo>
                    <a:pt x="1651038" y="565149"/>
                  </a:lnTo>
                  <a:lnTo>
                    <a:pt x="1654468" y="584199"/>
                  </a:lnTo>
                  <a:lnTo>
                    <a:pt x="1651424" y="590549"/>
                  </a:lnTo>
                  <a:lnTo>
                    <a:pt x="1647724" y="599439"/>
                  </a:lnTo>
                  <a:lnTo>
                    <a:pt x="1634354" y="659129"/>
                  </a:lnTo>
                  <a:lnTo>
                    <a:pt x="1627230" y="701039"/>
                  </a:lnTo>
                  <a:lnTo>
                    <a:pt x="1620891" y="742949"/>
                  </a:lnTo>
                  <a:lnTo>
                    <a:pt x="1615898" y="784859"/>
                  </a:lnTo>
                  <a:lnTo>
                    <a:pt x="1611623" y="807719"/>
                  </a:lnTo>
                  <a:lnTo>
                    <a:pt x="1602990" y="820419"/>
                  </a:lnTo>
                  <a:lnTo>
                    <a:pt x="1588436" y="824229"/>
                  </a:lnTo>
                  <a:lnTo>
                    <a:pt x="1669405" y="824229"/>
                  </a:lnTo>
                  <a:lnTo>
                    <a:pt x="1675395" y="772159"/>
                  </a:lnTo>
                  <a:lnTo>
                    <a:pt x="1681021" y="725169"/>
                  </a:lnTo>
                  <a:lnTo>
                    <a:pt x="1686851" y="679449"/>
                  </a:lnTo>
                  <a:lnTo>
                    <a:pt x="1692873" y="632459"/>
                  </a:lnTo>
                  <a:lnTo>
                    <a:pt x="1709458" y="577849"/>
                  </a:lnTo>
                  <a:lnTo>
                    <a:pt x="1727461" y="557529"/>
                  </a:lnTo>
                  <a:lnTo>
                    <a:pt x="1737360" y="552449"/>
                  </a:lnTo>
                  <a:close/>
                </a:path>
                <a:path w="2039620" h="947420">
                  <a:moveTo>
                    <a:pt x="77636" y="227329"/>
                  </a:moveTo>
                  <a:lnTo>
                    <a:pt x="62505" y="227329"/>
                  </a:lnTo>
                  <a:lnTo>
                    <a:pt x="52916" y="233679"/>
                  </a:lnTo>
                  <a:lnTo>
                    <a:pt x="48336" y="246379"/>
                  </a:lnTo>
                  <a:lnTo>
                    <a:pt x="48236" y="261619"/>
                  </a:lnTo>
                  <a:lnTo>
                    <a:pt x="55541" y="287019"/>
                  </a:lnTo>
                  <a:lnTo>
                    <a:pt x="69743" y="304799"/>
                  </a:lnTo>
                  <a:lnTo>
                    <a:pt x="88869" y="317499"/>
                  </a:lnTo>
                  <a:lnTo>
                    <a:pt x="110948" y="327659"/>
                  </a:lnTo>
                  <a:lnTo>
                    <a:pt x="132209" y="337819"/>
                  </a:lnTo>
                  <a:lnTo>
                    <a:pt x="154073" y="346709"/>
                  </a:lnTo>
                  <a:lnTo>
                    <a:pt x="202198" y="368299"/>
                  </a:lnTo>
                  <a:lnTo>
                    <a:pt x="80068" y="476249"/>
                  </a:lnTo>
                  <a:lnTo>
                    <a:pt x="42762" y="510539"/>
                  </a:lnTo>
                  <a:lnTo>
                    <a:pt x="20088" y="537209"/>
                  </a:lnTo>
                  <a:lnTo>
                    <a:pt x="5310" y="567689"/>
                  </a:lnTo>
                  <a:lnTo>
                    <a:pt x="0" y="605789"/>
                  </a:lnTo>
                  <a:lnTo>
                    <a:pt x="5729" y="650239"/>
                  </a:lnTo>
                  <a:lnTo>
                    <a:pt x="34312" y="621029"/>
                  </a:lnTo>
                  <a:lnTo>
                    <a:pt x="60652" y="593089"/>
                  </a:lnTo>
                  <a:lnTo>
                    <a:pt x="108459" y="539749"/>
                  </a:lnTo>
                  <a:lnTo>
                    <a:pt x="134647" y="507999"/>
                  </a:lnTo>
                  <a:lnTo>
                    <a:pt x="160029" y="474979"/>
                  </a:lnTo>
                  <a:lnTo>
                    <a:pt x="186299" y="443229"/>
                  </a:lnTo>
                  <a:lnTo>
                    <a:pt x="215152" y="414019"/>
                  </a:lnTo>
                  <a:lnTo>
                    <a:pt x="261405" y="382269"/>
                  </a:lnTo>
                  <a:lnTo>
                    <a:pt x="303117" y="377189"/>
                  </a:lnTo>
                  <a:lnTo>
                    <a:pt x="492568" y="377189"/>
                  </a:lnTo>
                  <a:lnTo>
                    <a:pt x="494825" y="373379"/>
                  </a:lnTo>
                  <a:lnTo>
                    <a:pt x="559805" y="353059"/>
                  </a:lnTo>
                  <a:lnTo>
                    <a:pt x="662274" y="337819"/>
                  </a:lnTo>
                  <a:lnTo>
                    <a:pt x="713703" y="331469"/>
                  </a:lnTo>
                  <a:lnTo>
                    <a:pt x="1561476" y="331469"/>
                  </a:lnTo>
                  <a:lnTo>
                    <a:pt x="1522463" y="322579"/>
                  </a:lnTo>
                  <a:lnTo>
                    <a:pt x="1481126" y="312419"/>
                  </a:lnTo>
                  <a:lnTo>
                    <a:pt x="1493214" y="293369"/>
                  </a:lnTo>
                  <a:lnTo>
                    <a:pt x="1087474" y="293369"/>
                  </a:lnTo>
                  <a:lnTo>
                    <a:pt x="1065500" y="288289"/>
                  </a:lnTo>
                  <a:lnTo>
                    <a:pt x="802770" y="288289"/>
                  </a:lnTo>
                  <a:lnTo>
                    <a:pt x="790314" y="283209"/>
                  </a:lnTo>
                  <a:lnTo>
                    <a:pt x="388964" y="283209"/>
                  </a:lnTo>
                  <a:lnTo>
                    <a:pt x="374956" y="278129"/>
                  </a:lnTo>
                  <a:lnTo>
                    <a:pt x="373711" y="274319"/>
                  </a:lnTo>
                  <a:lnTo>
                    <a:pt x="373408" y="271779"/>
                  </a:lnTo>
                  <a:lnTo>
                    <a:pt x="240723" y="271779"/>
                  </a:lnTo>
                  <a:lnTo>
                    <a:pt x="219330" y="265429"/>
                  </a:lnTo>
                  <a:lnTo>
                    <a:pt x="184648" y="253999"/>
                  </a:lnTo>
                  <a:lnTo>
                    <a:pt x="149278" y="243839"/>
                  </a:lnTo>
                  <a:lnTo>
                    <a:pt x="113512" y="236219"/>
                  </a:lnTo>
                  <a:lnTo>
                    <a:pt x="77636" y="227329"/>
                  </a:lnTo>
                  <a:close/>
                </a:path>
                <a:path w="2039620" h="947420">
                  <a:moveTo>
                    <a:pt x="492568" y="377189"/>
                  </a:moveTo>
                  <a:lnTo>
                    <a:pt x="303117" y="377189"/>
                  </a:lnTo>
                  <a:lnTo>
                    <a:pt x="342216" y="394969"/>
                  </a:lnTo>
                  <a:lnTo>
                    <a:pt x="380633" y="435609"/>
                  </a:lnTo>
                  <a:lnTo>
                    <a:pt x="386569" y="444499"/>
                  </a:lnTo>
                  <a:lnTo>
                    <a:pt x="392296" y="452119"/>
                  </a:lnTo>
                  <a:lnTo>
                    <a:pt x="398212" y="461009"/>
                  </a:lnTo>
                  <a:lnTo>
                    <a:pt x="404712" y="468629"/>
                  </a:lnTo>
                  <a:lnTo>
                    <a:pt x="425230" y="491489"/>
                  </a:lnTo>
                  <a:lnTo>
                    <a:pt x="445976" y="513079"/>
                  </a:lnTo>
                  <a:lnTo>
                    <a:pt x="487668" y="557529"/>
                  </a:lnTo>
                  <a:lnTo>
                    <a:pt x="502743" y="551179"/>
                  </a:lnTo>
                  <a:lnTo>
                    <a:pt x="498554" y="502919"/>
                  </a:lnTo>
                  <a:lnTo>
                    <a:pt x="494514" y="458469"/>
                  </a:lnTo>
                  <a:lnTo>
                    <a:pt x="492265" y="441959"/>
                  </a:lnTo>
                  <a:lnTo>
                    <a:pt x="489656" y="424179"/>
                  </a:lnTo>
                  <a:lnTo>
                    <a:pt x="487666" y="407669"/>
                  </a:lnTo>
                  <a:lnTo>
                    <a:pt x="487275" y="391159"/>
                  </a:lnTo>
                  <a:lnTo>
                    <a:pt x="489559" y="382269"/>
                  </a:lnTo>
                  <a:lnTo>
                    <a:pt x="492568" y="377189"/>
                  </a:lnTo>
                  <a:close/>
                </a:path>
                <a:path w="2039620" h="947420">
                  <a:moveTo>
                    <a:pt x="1410338" y="369569"/>
                  </a:moveTo>
                  <a:lnTo>
                    <a:pt x="1180517" y="369569"/>
                  </a:lnTo>
                  <a:lnTo>
                    <a:pt x="1193525" y="370839"/>
                  </a:lnTo>
                  <a:lnTo>
                    <a:pt x="1207865" y="375919"/>
                  </a:lnTo>
                  <a:lnTo>
                    <a:pt x="1219831" y="382269"/>
                  </a:lnTo>
                  <a:lnTo>
                    <a:pt x="1225716" y="389889"/>
                  </a:lnTo>
                  <a:lnTo>
                    <a:pt x="1235657" y="415289"/>
                  </a:lnTo>
                  <a:lnTo>
                    <a:pt x="1251108" y="426719"/>
                  </a:lnTo>
                  <a:lnTo>
                    <a:pt x="1270377" y="430529"/>
                  </a:lnTo>
                  <a:lnTo>
                    <a:pt x="1291769" y="426719"/>
                  </a:lnTo>
                  <a:lnTo>
                    <a:pt x="1311695" y="419099"/>
                  </a:lnTo>
                  <a:lnTo>
                    <a:pt x="1330934" y="408939"/>
                  </a:lnTo>
                  <a:lnTo>
                    <a:pt x="1349971" y="397509"/>
                  </a:lnTo>
                  <a:lnTo>
                    <a:pt x="1369290" y="387349"/>
                  </a:lnTo>
                  <a:lnTo>
                    <a:pt x="1382779" y="380999"/>
                  </a:lnTo>
                  <a:lnTo>
                    <a:pt x="1396658" y="373379"/>
                  </a:lnTo>
                  <a:lnTo>
                    <a:pt x="1410338" y="369569"/>
                  </a:lnTo>
                  <a:close/>
                </a:path>
                <a:path w="2039620" h="947420">
                  <a:moveTo>
                    <a:pt x="1561476" y="331469"/>
                  </a:moveTo>
                  <a:lnTo>
                    <a:pt x="713703" y="331469"/>
                  </a:lnTo>
                  <a:lnTo>
                    <a:pt x="724550" y="334009"/>
                  </a:lnTo>
                  <a:lnTo>
                    <a:pt x="736650" y="340359"/>
                  </a:lnTo>
                  <a:lnTo>
                    <a:pt x="746720" y="349249"/>
                  </a:lnTo>
                  <a:lnTo>
                    <a:pt x="751473" y="358139"/>
                  </a:lnTo>
                  <a:lnTo>
                    <a:pt x="757585" y="379729"/>
                  </a:lnTo>
                  <a:lnTo>
                    <a:pt x="768778" y="392429"/>
                  </a:lnTo>
                  <a:lnTo>
                    <a:pt x="784107" y="396239"/>
                  </a:lnTo>
                  <a:lnTo>
                    <a:pt x="802628" y="393699"/>
                  </a:lnTo>
                  <a:lnTo>
                    <a:pt x="836507" y="383539"/>
                  </a:lnTo>
                  <a:lnTo>
                    <a:pt x="870045" y="372109"/>
                  </a:lnTo>
                  <a:lnTo>
                    <a:pt x="936461" y="346709"/>
                  </a:lnTo>
                  <a:lnTo>
                    <a:pt x="953176" y="341629"/>
                  </a:lnTo>
                  <a:lnTo>
                    <a:pt x="1611286" y="341629"/>
                  </a:lnTo>
                  <a:lnTo>
                    <a:pt x="1561476" y="331469"/>
                  </a:lnTo>
                  <a:close/>
                </a:path>
                <a:path w="2039620" h="947420">
                  <a:moveTo>
                    <a:pt x="1611286" y="341629"/>
                  </a:moveTo>
                  <a:lnTo>
                    <a:pt x="967646" y="341629"/>
                  </a:lnTo>
                  <a:lnTo>
                    <a:pt x="980877" y="347979"/>
                  </a:lnTo>
                  <a:lnTo>
                    <a:pt x="993878" y="363219"/>
                  </a:lnTo>
                  <a:lnTo>
                    <a:pt x="1005128" y="374649"/>
                  </a:lnTo>
                  <a:lnTo>
                    <a:pt x="1020611" y="384809"/>
                  </a:lnTo>
                  <a:lnTo>
                    <a:pt x="1037790" y="391159"/>
                  </a:lnTo>
                  <a:lnTo>
                    <a:pt x="1054126" y="392429"/>
                  </a:lnTo>
                  <a:lnTo>
                    <a:pt x="1085785" y="388619"/>
                  </a:lnTo>
                  <a:lnTo>
                    <a:pt x="1117288" y="382269"/>
                  </a:lnTo>
                  <a:lnTo>
                    <a:pt x="1148808" y="374649"/>
                  </a:lnTo>
                  <a:lnTo>
                    <a:pt x="1180517" y="369569"/>
                  </a:lnTo>
                  <a:lnTo>
                    <a:pt x="1410338" y="369569"/>
                  </a:lnTo>
                  <a:lnTo>
                    <a:pt x="1423227" y="368299"/>
                  </a:lnTo>
                  <a:lnTo>
                    <a:pt x="1708184" y="368299"/>
                  </a:lnTo>
                  <a:lnTo>
                    <a:pt x="1684063" y="358139"/>
                  </a:lnTo>
                  <a:lnTo>
                    <a:pt x="1635863" y="346709"/>
                  </a:lnTo>
                  <a:lnTo>
                    <a:pt x="1611286" y="341629"/>
                  </a:lnTo>
                  <a:close/>
                </a:path>
                <a:path w="2039620" h="947420">
                  <a:moveTo>
                    <a:pt x="1506787" y="0"/>
                  </a:moveTo>
                  <a:lnTo>
                    <a:pt x="1454888" y="1269"/>
                  </a:lnTo>
                  <a:lnTo>
                    <a:pt x="1404643" y="12699"/>
                  </a:lnTo>
                  <a:lnTo>
                    <a:pt x="1362936" y="35559"/>
                  </a:lnTo>
                  <a:lnTo>
                    <a:pt x="1331531" y="69849"/>
                  </a:lnTo>
                  <a:lnTo>
                    <a:pt x="1312191" y="110489"/>
                  </a:lnTo>
                  <a:lnTo>
                    <a:pt x="1306679" y="157479"/>
                  </a:lnTo>
                  <a:lnTo>
                    <a:pt x="1300926" y="213359"/>
                  </a:lnTo>
                  <a:lnTo>
                    <a:pt x="1280648" y="247649"/>
                  </a:lnTo>
                  <a:lnTo>
                    <a:pt x="1210863" y="276859"/>
                  </a:lnTo>
                  <a:lnTo>
                    <a:pt x="1168528" y="285749"/>
                  </a:lnTo>
                  <a:lnTo>
                    <a:pt x="1127246" y="292099"/>
                  </a:lnTo>
                  <a:lnTo>
                    <a:pt x="1087474" y="293369"/>
                  </a:lnTo>
                  <a:lnTo>
                    <a:pt x="1493214" y="293369"/>
                  </a:lnTo>
                  <a:lnTo>
                    <a:pt x="1503970" y="276859"/>
                  </a:lnTo>
                  <a:lnTo>
                    <a:pt x="1513341" y="261619"/>
                  </a:lnTo>
                  <a:lnTo>
                    <a:pt x="1515321" y="257809"/>
                  </a:lnTo>
                  <a:lnTo>
                    <a:pt x="1395463" y="257809"/>
                  </a:lnTo>
                  <a:lnTo>
                    <a:pt x="1379186" y="255269"/>
                  </a:lnTo>
                  <a:lnTo>
                    <a:pt x="1369372" y="241299"/>
                  </a:lnTo>
                  <a:lnTo>
                    <a:pt x="1365327" y="217169"/>
                  </a:lnTo>
                  <a:lnTo>
                    <a:pt x="1372624" y="175259"/>
                  </a:lnTo>
                  <a:lnTo>
                    <a:pt x="1396341" y="138429"/>
                  </a:lnTo>
                  <a:lnTo>
                    <a:pt x="1433020" y="111759"/>
                  </a:lnTo>
                  <a:lnTo>
                    <a:pt x="1479207" y="95249"/>
                  </a:lnTo>
                  <a:lnTo>
                    <a:pt x="1531443" y="93979"/>
                  </a:lnTo>
                  <a:lnTo>
                    <a:pt x="1575341" y="93979"/>
                  </a:lnTo>
                  <a:lnTo>
                    <a:pt x="1577055" y="69849"/>
                  </a:lnTo>
                  <a:lnTo>
                    <a:pt x="1567518" y="31749"/>
                  </a:lnTo>
                  <a:lnTo>
                    <a:pt x="1544213" y="10159"/>
                  </a:lnTo>
                  <a:lnTo>
                    <a:pt x="1506787" y="0"/>
                  </a:lnTo>
                  <a:close/>
                </a:path>
                <a:path w="2039620" h="947420">
                  <a:moveTo>
                    <a:pt x="982257" y="252729"/>
                  </a:moveTo>
                  <a:lnTo>
                    <a:pt x="964408" y="252729"/>
                  </a:lnTo>
                  <a:lnTo>
                    <a:pt x="947523" y="253999"/>
                  </a:lnTo>
                  <a:lnTo>
                    <a:pt x="931406" y="260349"/>
                  </a:lnTo>
                  <a:lnTo>
                    <a:pt x="900129" y="275589"/>
                  </a:lnTo>
                  <a:lnTo>
                    <a:pt x="884048" y="280669"/>
                  </a:lnTo>
                  <a:lnTo>
                    <a:pt x="828400" y="288289"/>
                  </a:lnTo>
                  <a:lnTo>
                    <a:pt x="1065500" y="288289"/>
                  </a:lnTo>
                  <a:lnTo>
                    <a:pt x="1049020" y="284479"/>
                  </a:lnTo>
                  <a:lnTo>
                    <a:pt x="1011696" y="261619"/>
                  </a:lnTo>
                  <a:lnTo>
                    <a:pt x="998783" y="255269"/>
                  </a:lnTo>
                  <a:lnTo>
                    <a:pt x="982257" y="252729"/>
                  </a:lnTo>
                  <a:close/>
                </a:path>
                <a:path w="2039620" h="947420">
                  <a:moveTo>
                    <a:pt x="564116" y="132079"/>
                  </a:moveTo>
                  <a:lnTo>
                    <a:pt x="481141" y="132079"/>
                  </a:lnTo>
                  <a:lnTo>
                    <a:pt x="485766" y="180339"/>
                  </a:lnTo>
                  <a:lnTo>
                    <a:pt x="468796" y="228599"/>
                  </a:lnTo>
                  <a:lnTo>
                    <a:pt x="436967" y="266699"/>
                  </a:lnTo>
                  <a:lnTo>
                    <a:pt x="397016" y="283209"/>
                  </a:lnTo>
                  <a:lnTo>
                    <a:pt x="790314" y="283209"/>
                  </a:lnTo>
                  <a:lnTo>
                    <a:pt x="784086" y="280669"/>
                  </a:lnTo>
                  <a:lnTo>
                    <a:pt x="746768" y="256539"/>
                  </a:lnTo>
                  <a:lnTo>
                    <a:pt x="738227" y="253999"/>
                  </a:lnTo>
                  <a:lnTo>
                    <a:pt x="567005" y="253999"/>
                  </a:lnTo>
                  <a:lnTo>
                    <a:pt x="540899" y="247649"/>
                  </a:lnTo>
                  <a:lnTo>
                    <a:pt x="540746" y="219709"/>
                  </a:lnTo>
                  <a:lnTo>
                    <a:pt x="557366" y="160019"/>
                  </a:lnTo>
                  <a:lnTo>
                    <a:pt x="564116" y="132079"/>
                  </a:lnTo>
                  <a:close/>
                </a:path>
                <a:path w="2039620" h="947420">
                  <a:moveTo>
                    <a:pt x="570574" y="3809"/>
                  </a:moveTo>
                  <a:lnTo>
                    <a:pt x="560105" y="8889"/>
                  </a:lnTo>
                  <a:lnTo>
                    <a:pt x="549440" y="12699"/>
                  </a:lnTo>
                  <a:lnTo>
                    <a:pt x="539343" y="16509"/>
                  </a:lnTo>
                  <a:lnTo>
                    <a:pt x="530582" y="22859"/>
                  </a:lnTo>
                  <a:lnTo>
                    <a:pt x="495616" y="53339"/>
                  </a:lnTo>
                  <a:lnTo>
                    <a:pt x="460995" y="85089"/>
                  </a:lnTo>
                  <a:lnTo>
                    <a:pt x="426779" y="118109"/>
                  </a:lnTo>
                  <a:lnTo>
                    <a:pt x="393028" y="149859"/>
                  </a:lnTo>
                  <a:lnTo>
                    <a:pt x="368064" y="176529"/>
                  </a:lnTo>
                  <a:lnTo>
                    <a:pt x="343728" y="201929"/>
                  </a:lnTo>
                  <a:lnTo>
                    <a:pt x="319528" y="228599"/>
                  </a:lnTo>
                  <a:lnTo>
                    <a:pt x="294971" y="253999"/>
                  </a:lnTo>
                  <a:lnTo>
                    <a:pt x="278129" y="266699"/>
                  </a:lnTo>
                  <a:lnTo>
                    <a:pt x="260184" y="271779"/>
                  </a:lnTo>
                  <a:lnTo>
                    <a:pt x="373408" y="271779"/>
                  </a:lnTo>
                  <a:lnTo>
                    <a:pt x="403981" y="217169"/>
                  </a:lnTo>
                  <a:lnTo>
                    <a:pt x="481141" y="132079"/>
                  </a:lnTo>
                  <a:lnTo>
                    <a:pt x="564116" y="132079"/>
                  </a:lnTo>
                  <a:lnTo>
                    <a:pt x="566264" y="123189"/>
                  </a:lnTo>
                  <a:lnTo>
                    <a:pt x="573039" y="86359"/>
                  </a:lnTo>
                  <a:lnTo>
                    <a:pt x="578903" y="48259"/>
                  </a:lnTo>
                  <a:lnTo>
                    <a:pt x="585065" y="11429"/>
                  </a:lnTo>
                  <a:lnTo>
                    <a:pt x="570574" y="3809"/>
                  </a:lnTo>
                  <a:close/>
                </a:path>
                <a:path w="2039620" h="947420">
                  <a:moveTo>
                    <a:pt x="1575341" y="93979"/>
                  </a:moveTo>
                  <a:lnTo>
                    <a:pt x="1531443" y="93979"/>
                  </a:lnTo>
                  <a:lnTo>
                    <a:pt x="1516624" y="144779"/>
                  </a:lnTo>
                  <a:lnTo>
                    <a:pt x="1493881" y="187959"/>
                  </a:lnTo>
                  <a:lnTo>
                    <a:pt x="1461783" y="223519"/>
                  </a:lnTo>
                  <a:lnTo>
                    <a:pt x="1418896" y="250189"/>
                  </a:lnTo>
                  <a:lnTo>
                    <a:pt x="1395463" y="257809"/>
                  </a:lnTo>
                  <a:lnTo>
                    <a:pt x="1515321" y="257809"/>
                  </a:lnTo>
                  <a:lnTo>
                    <a:pt x="1536444" y="217169"/>
                  </a:lnTo>
                  <a:lnTo>
                    <a:pt x="1551771" y="186689"/>
                  </a:lnTo>
                  <a:lnTo>
                    <a:pt x="1564824" y="156209"/>
                  </a:lnTo>
                  <a:lnTo>
                    <a:pt x="1573175" y="124459"/>
                  </a:lnTo>
                  <a:lnTo>
                    <a:pt x="1575341" y="93979"/>
                  </a:lnTo>
                  <a:close/>
                </a:path>
                <a:path w="2039620" h="947420">
                  <a:moveTo>
                    <a:pt x="668813" y="243839"/>
                  </a:moveTo>
                  <a:lnTo>
                    <a:pt x="567005" y="253999"/>
                  </a:lnTo>
                  <a:lnTo>
                    <a:pt x="738227" y="253999"/>
                  </a:lnTo>
                  <a:lnTo>
                    <a:pt x="708332" y="245109"/>
                  </a:lnTo>
                  <a:lnTo>
                    <a:pt x="668813" y="2438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18360" y="2958242"/>
              <a:ext cx="280035" cy="272415"/>
            </a:xfrm>
            <a:custGeom>
              <a:avLst/>
              <a:gdLst/>
              <a:ahLst/>
              <a:cxnLst/>
              <a:rect l="l" t="t" r="r" b="b"/>
              <a:pathLst>
                <a:path w="280035" h="272414">
                  <a:moveTo>
                    <a:pt x="252984" y="0"/>
                  </a:moveTo>
                  <a:lnTo>
                    <a:pt x="232792" y="4388"/>
                  </a:lnTo>
                  <a:lnTo>
                    <a:pt x="205368" y="12796"/>
                  </a:lnTo>
                  <a:lnTo>
                    <a:pt x="177760" y="20705"/>
                  </a:lnTo>
                  <a:lnTo>
                    <a:pt x="123547" y="38919"/>
                  </a:lnTo>
                  <a:lnTo>
                    <a:pt x="63585" y="66625"/>
                  </a:lnTo>
                  <a:lnTo>
                    <a:pt x="5843" y="98723"/>
                  </a:lnTo>
                  <a:lnTo>
                    <a:pt x="0" y="117202"/>
                  </a:lnTo>
                  <a:lnTo>
                    <a:pt x="651" y="129538"/>
                  </a:lnTo>
                  <a:lnTo>
                    <a:pt x="36270" y="171652"/>
                  </a:lnTo>
                  <a:lnTo>
                    <a:pt x="70952" y="201433"/>
                  </a:lnTo>
                  <a:lnTo>
                    <a:pt x="108331" y="227439"/>
                  </a:lnTo>
                  <a:lnTo>
                    <a:pt x="148561" y="249420"/>
                  </a:lnTo>
                  <a:lnTo>
                    <a:pt x="191796" y="267125"/>
                  </a:lnTo>
                  <a:lnTo>
                    <a:pt x="213839" y="271881"/>
                  </a:lnTo>
                  <a:lnTo>
                    <a:pt x="228393" y="267849"/>
                  </a:lnTo>
                  <a:lnTo>
                    <a:pt x="237025" y="254874"/>
                  </a:lnTo>
                  <a:lnTo>
                    <a:pt x="241301" y="232797"/>
                  </a:lnTo>
                  <a:lnTo>
                    <a:pt x="246294" y="190707"/>
                  </a:lnTo>
                  <a:lnTo>
                    <a:pt x="252633" y="148744"/>
                  </a:lnTo>
                  <a:lnTo>
                    <a:pt x="267107" y="65043"/>
                  </a:lnTo>
                  <a:lnTo>
                    <a:pt x="269614" y="55315"/>
                  </a:lnTo>
                  <a:lnTo>
                    <a:pt x="273132" y="46202"/>
                  </a:lnTo>
                  <a:lnTo>
                    <a:pt x="279871" y="31019"/>
                  </a:lnTo>
                  <a:lnTo>
                    <a:pt x="276446" y="12626"/>
                  </a:lnTo>
                  <a:lnTo>
                    <a:pt x="267509" y="2516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09097" y="2499993"/>
              <a:ext cx="166115" cy="16364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16570" y="2537739"/>
              <a:ext cx="112963" cy="150850"/>
            </a:xfrm>
            <a:prstGeom prst="rect">
              <a:avLst/>
            </a:prstGeom>
          </p:spPr>
        </p:pic>
      </p:grpSp>
      <p:sp>
        <p:nvSpPr>
          <p:cNvPr id="40" name="object 40"/>
          <p:cNvSpPr/>
          <p:nvPr/>
        </p:nvSpPr>
        <p:spPr>
          <a:xfrm>
            <a:off x="6740800" y="2622751"/>
            <a:ext cx="541020" cy="311150"/>
          </a:xfrm>
          <a:custGeom>
            <a:avLst/>
            <a:gdLst/>
            <a:ahLst/>
            <a:cxnLst/>
            <a:rect l="l" t="t" r="r" b="b"/>
            <a:pathLst>
              <a:path w="541020" h="311150">
                <a:moveTo>
                  <a:pt x="540813" y="0"/>
                </a:moveTo>
                <a:lnTo>
                  <a:pt x="490808" y="15188"/>
                </a:lnTo>
                <a:lnTo>
                  <a:pt x="447035" y="39061"/>
                </a:lnTo>
                <a:lnTo>
                  <a:pt x="407448" y="68726"/>
                </a:lnTo>
                <a:lnTo>
                  <a:pt x="332647" y="133846"/>
                </a:lnTo>
                <a:lnTo>
                  <a:pt x="293341" y="163512"/>
                </a:lnTo>
                <a:lnTo>
                  <a:pt x="249590" y="71437"/>
                </a:lnTo>
                <a:lnTo>
                  <a:pt x="239090" y="56365"/>
                </a:lnTo>
                <a:lnTo>
                  <a:pt x="226401" y="48929"/>
                </a:lnTo>
                <a:lnTo>
                  <a:pt x="212362" y="49738"/>
                </a:lnTo>
                <a:lnTo>
                  <a:pt x="197812" y="59397"/>
                </a:lnTo>
                <a:lnTo>
                  <a:pt x="178344" y="80159"/>
                </a:lnTo>
                <a:lnTo>
                  <a:pt x="141626" y="123959"/>
                </a:lnTo>
                <a:lnTo>
                  <a:pt x="122615" y="145249"/>
                </a:lnTo>
                <a:lnTo>
                  <a:pt x="107597" y="159905"/>
                </a:lnTo>
                <a:lnTo>
                  <a:pt x="91767" y="173794"/>
                </a:lnTo>
                <a:lnTo>
                  <a:pt x="59509" y="201015"/>
                </a:lnTo>
                <a:lnTo>
                  <a:pt x="44167" y="189242"/>
                </a:lnTo>
                <a:lnTo>
                  <a:pt x="54596" y="147588"/>
                </a:lnTo>
                <a:lnTo>
                  <a:pt x="59271" y="126708"/>
                </a:lnTo>
                <a:lnTo>
                  <a:pt x="62519" y="105676"/>
                </a:lnTo>
                <a:lnTo>
                  <a:pt x="63699" y="85127"/>
                </a:lnTo>
                <a:lnTo>
                  <a:pt x="63411" y="64419"/>
                </a:lnTo>
                <a:lnTo>
                  <a:pt x="61731" y="22885"/>
                </a:lnTo>
                <a:lnTo>
                  <a:pt x="43939" y="23139"/>
                </a:lnTo>
                <a:lnTo>
                  <a:pt x="24214" y="66798"/>
                </a:lnTo>
                <a:lnTo>
                  <a:pt x="9486" y="111460"/>
                </a:lnTo>
                <a:lnTo>
                  <a:pt x="999" y="157156"/>
                </a:lnTo>
                <a:lnTo>
                  <a:pt x="0" y="203918"/>
                </a:lnTo>
                <a:lnTo>
                  <a:pt x="7731" y="251777"/>
                </a:lnTo>
                <a:lnTo>
                  <a:pt x="14972" y="269697"/>
                </a:lnTo>
                <a:lnTo>
                  <a:pt x="26600" y="286948"/>
                </a:lnTo>
                <a:lnTo>
                  <a:pt x="41099" y="301435"/>
                </a:lnTo>
                <a:lnTo>
                  <a:pt x="56956" y="311061"/>
                </a:lnTo>
                <a:lnTo>
                  <a:pt x="69634" y="310471"/>
                </a:lnTo>
                <a:lnTo>
                  <a:pt x="115922" y="277774"/>
                </a:lnTo>
                <a:lnTo>
                  <a:pt x="158304" y="226418"/>
                </a:lnTo>
                <a:lnTo>
                  <a:pt x="178407" y="199718"/>
                </a:lnTo>
                <a:lnTo>
                  <a:pt x="198828" y="173291"/>
                </a:lnTo>
                <a:lnTo>
                  <a:pt x="215463" y="157993"/>
                </a:lnTo>
                <a:lnTo>
                  <a:pt x="229497" y="155871"/>
                </a:lnTo>
                <a:lnTo>
                  <a:pt x="240985" y="165292"/>
                </a:lnTo>
                <a:lnTo>
                  <a:pt x="249983" y="184619"/>
                </a:lnTo>
                <a:lnTo>
                  <a:pt x="255801" y="204465"/>
                </a:lnTo>
                <a:lnTo>
                  <a:pt x="261091" y="224504"/>
                </a:lnTo>
                <a:lnTo>
                  <a:pt x="266841" y="244323"/>
                </a:lnTo>
                <a:lnTo>
                  <a:pt x="274037" y="263512"/>
                </a:lnTo>
                <a:lnTo>
                  <a:pt x="289711" y="288981"/>
                </a:lnTo>
                <a:lnTo>
                  <a:pt x="307349" y="298884"/>
                </a:lnTo>
                <a:lnTo>
                  <a:pt x="326912" y="293419"/>
                </a:lnTo>
                <a:lnTo>
                  <a:pt x="358201" y="259997"/>
                </a:lnTo>
                <a:lnTo>
                  <a:pt x="386166" y="220433"/>
                </a:lnTo>
                <a:lnTo>
                  <a:pt x="411949" y="176911"/>
                </a:lnTo>
                <a:lnTo>
                  <a:pt x="435656" y="131812"/>
                </a:lnTo>
                <a:lnTo>
                  <a:pt x="461650" y="88435"/>
                </a:lnTo>
                <a:lnTo>
                  <a:pt x="494299" y="50079"/>
                </a:lnTo>
                <a:lnTo>
                  <a:pt x="537969" y="20040"/>
                </a:lnTo>
                <a:lnTo>
                  <a:pt x="539467" y="19304"/>
                </a:lnTo>
                <a:lnTo>
                  <a:pt x="538908" y="14363"/>
                </a:lnTo>
                <a:lnTo>
                  <a:pt x="5408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0435" y="1929144"/>
            <a:ext cx="6722109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275" dirty="0">
                <a:solidFill>
                  <a:srgbClr val="C11424"/>
                </a:solidFill>
                <a:latin typeface="Trebuchet MS"/>
                <a:cs typeface="Trebuchet MS"/>
              </a:rPr>
              <a:t>Ballon </a:t>
            </a:r>
            <a:r>
              <a:rPr sz="8450" spc="-1080" dirty="0">
                <a:solidFill>
                  <a:srgbClr val="C11424"/>
                </a:solidFill>
                <a:latin typeface="Trebuchet MS"/>
                <a:cs typeface="Trebuchet MS"/>
              </a:rPr>
              <a:t>Money </a:t>
            </a:r>
            <a:r>
              <a:rPr sz="8450" spc="-1180" dirty="0">
                <a:solidFill>
                  <a:srgbClr val="C11424"/>
                </a:solidFill>
                <a:latin typeface="Trebuchet MS"/>
                <a:cs typeface="Trebuchet MS"/>
              </a:rPr>
              <a:t>Bank</a:t>
            </a:r>
            <a:endParaRPr sz="8450">
              <a:latin typeface="Trebuchet MS"/>
              <a:cs typeface="Trebuchet MS"/>
            </a:endParaRPr>
          </a:p>
          <a:p>
            <a:pPr marL="6350" algn="ctr">
              <a:lnSpc>
                <a:spcPts val="4350"/>
              </a:lnSpc>
            </a:pP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SMALL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69" dirty="0">
                <a:solidFill>
                  <a:srgbClr val="2A4911"/>
                </a:solidFill>
                <a:latin typeface="Trebuchet MS"/>
                <a:cs typeface="Trebuchet MS"/>
              </a:rPr>
              <a:t>UNICORN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405" dirty="0">
                <a:solidFill>
                  <a:srgbClr val="2A4911"/>
                </a:solidFill>
                <a:latin typeface="Trebuchet MS"/>
                <a:cs typeface="Trebuchet MS"/>
              </a:rPr>
              <a:t>-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65" dirty="0">
                <a:solidFill>
                  <a:srgbClr val="2A4911"/>
                </a:solidFill>
                <a:latin typeface="Trebuchet MS"/>
                <a:cs typeface="Trebuchet MS"/>
              </a:rPr>
              <a:t>RAINBOW</a:t>
            </a:r>
            <a:endParaRPr sz="39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4514420"/>
            <a:ext cx="13716000" cy="9201785"/>
            <a:chOff x="0" y="4514420"/>
            <a:chExt cx="13716000" cy="92017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8701" y="4514420"/>
              <a:ext cx="6282105" cy="72330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5701" y="13206527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46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703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9"/>
              <a:ext cx="217703" cy="2487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6"/>
              <a:ext cx="214401" cy="2485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48" y="11142"/>
                  </a:lnTo>
                  <a:lnTo>
                    <a:pt x="52752" y="28548"/>
                  </a:lnTo>
                  <a:lnTo>
                    <a:pt x="33425" y="53818"/>
                  </a:lnTo>
                  <a:lnTo>
                    <a:pt x="26670" y="83896"/>
                  </a:lnTo>
                  <a:lnTo>
                    <a:pt x="29202" y="104405"/>
                  </a:lnTo>
                  <a:lnTo>
                    <a:pt x="36831" y="123647"/>
                  </a:lnTo>
                  <a:lnTo>
                    <a:pt x="49606" y="139974"/>
                  </a:lnTo>
                  <a:lnTo>
                    <a:pt x="67576" y="151739"/>
                  </a:lnTo>
                  <a:lnTo>
                    <a:pt x="40053" y="166621"/>
                  </a:lnTo>
                  <a:lnTo>
                    <a:pt x="26468" y="185729"/>
                  </a:lnTo>
                  <a:lnTo>
                    <a:pt x="21915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7" y="375146"/>
                  </a:lnTo>
                  <a:lnTo>
                    <a:pt x="126423" y="370284"/>
                  </a:lnTo>
                  <a:lnTo>
                    <a:pt x="157899" y="357925"/>
                  </a:lnTo>
                  <a:lnTo>
                    <a:pt x="101106" y="357925"/>
                  </a:lnTo>
                  <a:lnTo>
                    <a:pt x="66585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65" y="252729"/>
                  </a:lnTo>
                  <a:lnTo>
                    <a:pt x="231443" y="239206"/>
                  </a:lnTo>
                  <a:lnTo>
                    <a:pt x="208762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0" y="203932"/>
                  </a:lnTo>
                  <a:lnTo>
                    <a:pt x="47701" y="185143"/>
                  </a:lnTo>
                  <a:lnTo>
                    <a:pt x="57143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81" y="11404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65" y="252729"/>
                  </a:moveTo>
                  <a:lnTo>
                    <a:pt x="51524" y="252729"/>
                  </a:lnTo>
                  <a:lnTo>
                    <a:pt x="65245" y="256841"/>
                  </a:lnTo>
                  <a:lnTo>
                    <a:pt x="78190" y="258814"/>
                  </a:lnTo>
                  <a:lnTo>
                    <a:pt x="88807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8"/>
                  </a:lnTo>
                  <a:lnTo>
                    <a:pt x="207011" y="272668"/>
                  </a:lnTo>
                  <a:lnTo>
                    <a:pt x="212594" y="281749"/>
                  </a:lnTo>
                  <a:lnTo>
                    <a:pt x="213614" y="285876"/>
                  </a:lnTo>
                  <a:lnTo>
                    <a:pt x="215082" y="305127"/>
                  </a:lnTo>
                  <a:lnTo>
                    <a:pt x="211742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6" y="357269"/>
                  </a:lnTo>
                  <a:lnTo>
                    <a:pt x="101106" y="357925"/>
                  </a:lnTo>
                  <a:lnTo>
                    <a:pt x="157899" y="357925"/>
                  </a:lnTo>
                  <a:lnTo>
                    <a:pt x="212153" y="325081"/>
                  </a:lnTo>
                  <a:lnTo>
                    <a:pt x="235306" y="284894"/>
                  </a:lnTo>
                  <a:lnTo>
                    <a:pt x="236397" y="278104"/>
                  </a:lnTo>
                  <a:lnTo>
                    <a:pt x="233165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3" y="158631"/>
                  </a:lnTo>
                  <a:lnTo>
                    <a:pt x="96378" y="161390"/>
                  </a:lnTo>
                  <a:lnTo>
                    <a:pt x="109189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81" y="11404"/>
                  </a:moveTo>
                  <a:lnTo>
                    <a:pt x="123507" y="11404"/>
                  </a:lnTo>
                  <a:lnTo>
                    <a:pt x="141073" y="14575"/>
                  </a:lnTo>
                  <a:lnTo>
                    <a:pt x="158012" y="25900"/>
                  </a:lnTo>
                  <a:lnTo>
                    <a:pt x="170776" y="48100"/>
                  </a:lnTo>
                  <a:lnTo>
                    <a:pt x="175818" y="83896"/>
                  </a:lnTo>
                  <a:lnTo>
                    <a:pt x="170995" y="119780"/>
                  </a:lnTo>
                  <a:lnTo>
                    <a:pt x="158597" y="142163"/>
                  </a:lnTo>
                  <a:lnTo>
                    <a:pt x="141732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0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81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3" y="19895"/>
                  </a:lnTo>
                  <a:lnTo>
                    <a:pt x="226047" y="21755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49"/>
                  </a:lnTo>
                  <a:lnTo>
                    <a:pt x="237703" y="44866"/>
                  </a:lnTo>
                  <a:lnTo>
                    <a:pt x="246305" y="47390"/>
                  </a:lnTo>
                  <a:lnTo>
                    <a:pt x="255395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51"/>
                  </a:lnTo>
                  <a:lnTo>
                    <a:pt x="220740" y="7516"/>
                  </a:lnTo>
                  <a:lnTo>
                    <a:pt x="208261" y="16175"/>
                  </a:lnTo>
                  <a:lnTo>
                    <a:pt x="197040" y="29006"/>
                  </a:lnTo>
                  <a:lnTo>
                    <a:pt x="205760" y="29006"/>
                  </a:lnTo>
                  <a:lnTo>
                    <a:pt x="209584" y="25105"/>
                  </a:lnTo>
                  <a:lnTo>
                    <a:pt x="217760" y="20850"/>
                  </a:lnTo>
                  <a:lnTo>
                    <a:pt x="223993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38" y="1687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9"/>
              <a:ext cx="177122" cy="243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9"/>
              <a:ext cx="238734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298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52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49"/>
                  </a:lnTo>
                  <a:lnTo>
                    <a:pt x="122669" y="20548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2"/>
                  </a:lnTo>
                  <a:lnTo>
                    <a:pt x="64991" y="30627"/>
                  </a:lnTo>
                  <a:lnTo>
                    <a:pt x="30627" y="64991"/>
                  </a:lnTo>
                  <a:lnTo>
                    <a:pt x="8092" y="108570"/>
                  </a:lnTo>
                  <a:lnTo>
                    <a:pt x="0" y="158750"/>
                  </a:lnTo>
                  <a:lnTo>
                    <a:pt x="8092" y="208929"/>
                  </a:lnTo>
                  <a:lnTo>
                    <a:pt x="30627" y="252508"/>
                  </a:lnTo>
                  <a:lnTo>
                    <a:pt x="64991" y="286872"/>
                  </a:lnTo>
                  <a:lnTo>
                    <a:pt x="108570" y="309407"/>
                  </a:lnTo>
                  <a:lnTo>
                    <a:pt x="158750" y="317500"/>
                  </a:lnTo>
                  <a:lnTo>
                    <a:pt x="208929" y="309407"/>
                  </a:lnTo>
                  <a:lnTo>
                    <a:pt x="252508" y="286872"/>
                  </a:lnTo>
                  <a:lnTo>
                    <a:pt x="286872" y="252508"/>
                  </a:lnTo>
                  <a:lnTo>
                    <a:pt x="309407" y="208929"/>
                  </a:lnTo>
                  <a:lnTo>
                    <a:pt x="317500" y="158750"/>
                  </a:lnTo>
                  <a:lnTo>
                    <a:pt x="309407" y="108570"/>
                  </a:lnTo>
                  <a:lnTo>
                    <a:pt x="286872" y="64991"/>
                  </a:lnTo>
                  <a:lnTo>
                    <a:pt x="252508" y="30627"/>
                  </a:lnTo>
                  <a:lnTo>
                    <a:pt x="208929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446000" y="11023600"/>
              <a:ext cx="228600" cy="2286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169900" y="105918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419100" y="209550"/>
                  </a:moveTo>
                  <a:lnTo>
                    <a:pt x="413562" y="161505"/>
                  </a:lnTo>
                  <a:lnTo>
                    <a:pt x="397789" y="117398"/>
                  </a:lnTo>
                  <a:lnTo>
                    <a:pt x="373062" y="78486"/>
                  </a:lnTo>
                  <a:lnTo>
                    <a:pt x="340614" y="46037"/>
                  </a:lnTo>
                  <a:lnTo>
                    <a:pt x="301701" y="21310"/>
                  </a:lnTo>
                  <a:lnTo>
                    <a:pt x="257594" y="5537"/>
                  </a:lnTo>
                  <a:lnTo>
                    <a:pt x="209550" y="0"/>
                  </a:lnTo>
                  <a:lnTo>
                    <a:pt x="161493" y="5537"/>
                  </a:lnTo>
                  <a:lnTo>
                    <a:pt x="117386" y="21310"/>
                  </a:lnTo>
                  <a:lnTo>
                    <a:pt x="78473" y="46037"/>
                  </a:lnTo>
                  <a:lnTo>
                    <a:pt x="46024" y="78486"/>
                  </a:lnTo>
                  <a:lnTo>
                    <a:pt x="21297" y="117398"/>
                  </a:lnTo>
                  <a:lnTo>
                    <a:pt x="5524" y="161505"/>
                  </a:lnTo>
                  <a:lnTo>
                    <a:pt x="0" y="209550"/>
                  </a:lnTo>
                  <a:lnTo>
                    <a:pt x="5524" y="257606"/>
                  </a:lnTo>
                  <a:lnTo>
                    <a:pt x="21297" y="301713"/>
                  </a:lnTo>
                  <a:lnTo>
                    <a:pt x="46024" y="340626"/>
                  </a:lnTo>
                  <a:lnTo>
                    <a:pt x="78473" y="373075"/>
                  </a:lnTo>
                  <a:lnTo>
                    <a:pt x="117386" y="397802"/>
                  </a:lnTo>
                  <a:lnTo>
                    <a:pt x="161493" y="413575"/>
                  </a:lnTo>
                  <a:lnTo>
                    <a:pt x="209550" y="419100"/>
                  </a:lnTo>
                  <a:lnTo>
                    <a:pt x="257594" y="413575"/>
                  </a:lnTo>
                  <a:lnTo>
                    <a:pt x="301701" y="397802"/>
                  </a:lnTo>
                  <a:lnTo>
                    <a:pt x="340614" y="373075"/>
                  </a:lnTo>
                  <a:lnTo>
                    <a:pt x="373062" y="340626"/>
                  </a:lnTo>
                  <a:lnTo>
                    <a:pt x="397789" y="301713"/>
                  </a:lnTo>
                  <a:lnTo>
                    <a:pt x="413562" y="257606"/>
                  </a:lnTo>
                  <a:lnTo>
                    <a:pt x="419100" y="20955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19100" y="9779000"/>
              <a:ext cx="165100" cy="16510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123349" y="5958296"/>
            <a:ext cx="427799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8270">
              <a:lnSpc>
                <a:spcPct val="100000"/>
              </a:lnSpc>
              <a:spcBef>
                <a:spcPts val="100"/>
              </a:spcBef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Increase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savings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this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adorable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baby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unicorn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piggy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bank.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Hi-Gloss,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electroplated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ceramic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dirty="0">
                <a:solidFill>
                  <a:srgbClr val="606060"/>
                </a:solidFill>
                <a:latin typeface="Arial"/>
                <a:cs typeface="Arial"/>
              </a:rPr>
              <a:t>Si</a:t>
            </a:r>
            <a:r>
              <a:rPr sz="2200" b="1" spc="-20" dirty="0">
                <a:solidFill>
                  <a:srgbClr val="606060"/>
                </a:solidFill>
                <a:latin typeface="Arial"/>
                <a:cs typeface="Arial"/>
              </a:rPr>
              <a:t>z</a:t>
            </a:r>
            <a:r>
              <a:rPr sz="2200" b="1" spc="-30" dirty="0">
                <a:solidFill>
                  <a:srgbClr val="606060"/>
                </a:solidFill>
                <a:latin typeface="Arial"/>
                <a:cs typeface="Arial"/>
              </a:rPr>
              <a:t>e:</a:t>
            </a:r>
            <a:r>
              <a:rPr sz="2200" b="1" spc="-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200" spc="-200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.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r>
              <a:rPr sz="2200" spc="-495" dirty="0">
                <a:solidFill>
                  <a:srgbClr val="606060"/>
                </a:solidFill>
                <a:latin typeface="Verdana"/>
                <a:cs typeface="Verdana"/>
              </a:rPr>
              <a:t>″</a:t>
            </a:r>
            <a:r>
              <a:rPr sz="22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3.3</a:t>
            </a:r>
            <a:r>
              <a:rPr sz="2200" spc="-495" dirty="0">
                <a:solidFill>
                  <a:srgbClr val="606060"/>
                </a:solidFill>
                <a:latin typeface="Verdana"/>
                <a:cs typeface="Verdana"/>
              </a:rPr>
              <a:t>″</a:t>
            </a:r>
            <a:r>
              <a:rPr sz="22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200" spc="250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6.4</a:t>
            </a:r>
            <a:r>
              <a:rPr sz="2200" spc="-495" dirty="0">
                <a:solidFill>
                  <a:srgbClr val="606060"/>
                </a:solidFill>
                <a:latin typeface="Verdana"/>
                <a:cs typeface="Verdana"/>
              </a:rPr>
              <a:t>″</a:t>
            </a:r>
            <a:r>
              <a:rPr sz="22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23349" y="9039311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$22.95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153" y="5547085"/>
            <a:ext cx="4715098" cy="48477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77474" y="2945144"/>
            <a:ext cx="6547484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860" dirty="0">
                <a:solidFill>
                  <a:srgbClr val="C11424"/>
                </a:solidFill>
                <a:latin typeface="Trebuchet MS"/>
                <a:cs typeface="Trebuchet MS"/>
              </a:rPr>
              <a:t>RAINBOW </a:t>
            </a:r>
            <a:r>
              <a:rPr sz="8450" spc="-2300" dirty="0">
                <a:solidFill>
                  <a:srgbClr val="C11424"/>
                </a:solidFill>
                <a:latin typeface="Trebuchet MS"/>
                <a:cs typeface="Trebuchet MS"/>
              </a:rPr>
              <a:t>HEART </a:t>
            </a:r>
            <a:r>
              <a:rPr sz="8450" spc="-2210" dirty="0">
                <a:solidFill>
                  <a:srgbClr val="C11424"/>
                </a:solidFill>
                <a:latin typeface="Trebuchet MS"/>
                <a:cs typeface="Trebuchet MS"/>
              </a:rPr>
              <a:t>MUG</a:t>
            </a:r>
            <a:endParaRPr sz="84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500" y="5767796"/>
            <a:ext cx="306260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5" dirty="0">
                <a:solidFill>
                  <a:srgbClr val="606060"/>
                </a:solidFill>
                <a:latin typeface="Tahoma"/>
                <a:cs typeface="Tahoma"/>
              </a:rPr>
              <a:t>mug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box.</a:t>
            </a:r>
            <a:endParaRPr sz="2200">
              <a:latin typeface="Tahoma"/>
              <a:cs typeface="Tahoma"/>
            </a:endParaRPr>
          </a:p>
          <a:p>
            <a:pPr marL="12700" marR="462280">
              <a:lnSpc>
                <a:spcPct val="200000"/>
              </a:lnSpc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Porcelain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gold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Capacity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12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200" spc="-25" dirty="0">
                <a:solidFill>
                  <a:srgbClr val="606060"/>
                </a:solidFill>
                <a:latin typeface="Tahoma"/>
                <a:cs typeface="Tahoma"/>
              </a:rPr>
              <a:t>z.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5500" y="8178254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90" dirty="0">
                <a:solidFill>
                  <a:srgbClr val="C11424"/>
                </a:solidFill>
                <a:latin typeface="Tahoma"/>
                <a:cs typeface="Tahoma"/>
              </a:rPr>
              <a:t>$11.95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299"/>
                  </a:lnTo>
                  <a:lnTo>
                    <a:pt x="104292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53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25" y="38252"/>
                  </a:lnTo>
                  <a:lnTo>
                    <a:pt x="174650" y="35801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48" y="11129"/>
                  </a:lnTo>
                  <a:lnTo>
                    <a:pt x="52752" y="28535"/>
                  </a:lnTo>
                  <a:lnTo>
                    <a:pt x="33425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3" y="166609"/>
                  </a:lnTo>
                  <a:lnTo>
                    <a:pt x="26468" y="185716"/>
                  </a:lnTo>
                  <a:lnTo>
                    <a:pt x="21915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06" y="357912"/>
                  </a:lnTo>
                  <a:lnTo>
                    <a:pt x="66585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65" y="252717"/>
                  </a:lnTo>
                  <a:lnTo>
                    <a:pt x="231443" y="239193"/>
                  </a:lnTo>
                  <a:lnTo>
                    <a:pt x="208762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0" y="203921"/>
                  </a:lnTo>
                  <a:lnTo>
                    <a:pt x="47701" y="185135"/>
                  </a:lnTo>
                  <a:lnTo>
                    <a:pt x="57143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1" y="11391"/>
                  </a:lnTo>
                  <a:lnTo>
                    <a:pt x="165522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65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6" y="357256"/>
                  </a:lnTo>
                  <a:lnTo>
                    <a:pt x="101106" y="357912"/>
                  </a:lnTo>
                  <a:lnTo>
                    <a:pt x="157899" y="357912"/>
                  </a:lnTo>
                  <a:lnTo>
                    <a:pt x="212153" y="325069"/>
                  </a:lnTo>
                  <a:lnTo>
                    <a:pt x="235306" y="284881"/>
                  </a:lnTo>
                  <a:lnTo>
                    <a:pt x="236397" y="278091"/>
                  </a:lnTo>
                  <a:lnTo>
                    <a:pt x="233165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3" y="158619"/>
                  </a:lnTo>
                  <a:lnTo>
                    <a:pt x="96378" y="161377"/>
                  </a:lnTo>
                  <a:lnTo>
                    <a:pt x="109189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1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0" y="28994"/>
                  </a:lnTo>
                  <a:lnTo>
                    <a:pt x="197040" y="28994"/>
                  </a:lnTo>
                  <a:lnTo>
                    <a:pt x="182715" y="18857"/>
                  </a:lnTo>
                  <a:lnTo>
                    <a:pt x="16597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3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3" y="44858"/>
                  </a:lnTo>
                  <a:lnTo>
                    <a:pt x="246305" y="47382"/>
                  </a:lnTo>
                  <a:lnTo>
                    <a:pt x="255395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44"/>
                  </a:lnTo>
                  <a:lnTo>
                    <a:pt x="220740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0" y="28994"/>
                  </a:lnTo>
                  <a:lnTo>
                    <a:pt x="209584" y="25092"/>
                  </a:lnTo>
                  <a:lnTo>
                    <a:pt x="217760" y="20837"/>
                  </a:lnTo>
                  <a:lnTo>
                    <a:pt x="223993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56"/>
              <a:ext cx="177122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704" y="5173922"/>
            <a:ext cx="7642655" cy="52898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77474" y="2373644"/>
            <a:ext cx="6604634" cy="18034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10"/>
              </a:lnSpc>
              <a:spcBef>
                <a:spcPts val="135"/>
              </a:spcBef>
            </a:pPr>
            <a:r>
              <a:rPr sz="8450" spc="-2805" dirty="0">
                <a:solidFill>
                  <a:srgbClr val="C11424"/>
                </a:solidFill>
                <a:latin typeface="Trebuchet MS"/>
                <a:cs typeface="Trebuchet MS"/>
              </a:rPr>
              <a:t>ALL </a:t>
            </a:r>
            <a:r>
              <a:rPr sz="8450" spc="-2080" dirty="0">
                <a:solidFill>
                  <a:srgbClr val="C11424"/>
                </a:solidFill>
                <a:latin typeface="Trebuchet MS"/>
                <a:cs typeface="Trebuchet MS"/>
              </a:rPr>
              <a:t>YOU </a:t>
            </a:r>
            <a:r>
              <a:rPr sz="8450" spc="-1750" dirty="0">
                <a:solidFill>
                  <a:srgbClr val="C11424"/>
                </a:solidFill>
                <a:latin typeface="Trebuchet MS"/>
                <a:cs typeface="Trebuchet MS"/>
              </a:rPr>
              <a:t>NEED </a:t>
            </a:r>
            <a:r>
              <a:rPr sz="8450" spc="-1085" dirty="0">
                <a:solidFill>
                  <a:srgbClr val="C11424"/>
                </a:solidFill>
                <a:latin typeface="Trebuchet MS"/>
                <a:cs typeface="Trebuchet MS"/>
              </a:rPr>
              <a:t>IS </a:t>
            </a:r>
            <a:r>
              <a:rPr sz="8450" spc="-2410" dirty="0">
                <a:solidFill>
                  <a:srgbClr val="C11424"/>
                </a:solidFill>
                <a:latin typeface="Trebuchet MS"/>
                <a:cs typeface="Trebuchet MS"/>
              </a:rPr>
              <a:t>LOVE</a:t>
            </a:r>
            <a:endParaRPr sz="8450">
              <a:latin typeface="Trebuchet MS"/>
              <a:cs typeface="Trebuchet MS"/>
            </a:endParaRPr>
          </a:p>
          <a:p>
            <a:pPr marR="41910" algn="ctr">
              <a:lnSpc>
                <a:spcPts val="4250"/>
              </a:lnSpc>
            </a:pPr>
            <a:r>
              <a:rPr sz="3900" spc="-980" dirty="0">
                <a:solidFill>
                  <a:srgbClr val="2A4911"/>
                </a:solidFill>
                <a:latin typeface="Trebuchet MS"/>
                <a:cs typeface="Trebuchet MS"/>
              </a:rPr>
              <a:t>TRAY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70" dirty="0">
                <a:solidFill>
                  <a:srgbClr val="2A4911"/>
                </a:solidFill>
                <a:latin typeface="Trebuchet MS"/>
                <a:cs typeface="Trebuchet MS"/>
              </a:rPr>
              <a:t>HEART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93100" y="4637496"/>
            <a:ext cx="4125595" cy="438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Feel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606060"/>
                </a:solidFill>
                <a:latin typeface="Tahoma"/>
                <a:cs typeface="Tahoma"/>
              </a:rPr>
              <a:t>love,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all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time.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tray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box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909319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Designed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USA.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Manufactured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China.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179070">
              <a:lnSpc>
                <a:spcPct val="100000"/>
              </a:lnSpc>
              <a:spcBef>
                <a:spcPts val="5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5" dirty="0">
                <a:solidFill>
                  <a:srgbClr val="606060"/>
                </a:solidFill>
                <a:latin typeface="Tahoma"/>
                <a:cs typeface="Tahoma"/>
              </a:rPr>
              <a:t>&amp;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CARE: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Porcelain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gold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Handwashing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recommended.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Do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not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microwave.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DIMENSIONS: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3.5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3.5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inches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2988" y="9730185"/>
            <a:ext cx="226187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$15.95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3480" y="4312206"/>
            <a:ext cx="3780135" cy="67875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52111" y="2373644"/>
            <a:ext cx="5798185" cy="18034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10"/>
              </a:lnSpc>
              <a:spcBef>
                <a:spcPts val="135"/>
              </a:spcBef>
            </a:pPr>
            <a:r>
              <a:rPr sz="8450" spc="-1735" dirty="0">
                <a:solidFill>
                  <a:srgbClr val="C11424"/>
                </a:solidFill>
                <a:latin typeface="Trebuchet MS"/>
                <a:cs typeface="Trebuchet MS"/>
              </a:rPr>
              <a:t>JE </a:t>
            </a:r>
            <a:r>
              <a:rPr sz="8450" spc="-1470" dirty="0">
                <a:solidFill>
                  <a:srgbClr val="C11424"/>
                </a:solidFill>
                <a:latin typeface="Trebuchet MS"/>
                <a:cs typeface="Trebuchet MS"/>
              </a:rPr>
              <a:t>SUIS </a:t>
            </a:r>
            <a:r>
              <a:rPr sz="8450" spc="-1490" dirty="0">
                <a:solidFill>
                  <a:srgbClr val="C11424"/>
                </a:solidFill>
                <a:latin typeface="Trebuchet MS"/>
                <a:cs typeface="Trebuchet MS"/>
              </a:rPr>
              <a:t>FEMINISTE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250"/>
              </a:lnSpc>
            </a:pPr>
            <a:r>
              <a:rPr sz="3900" spc="-710" dirty="0">
                <a:solidFill>
                  <a:srgbClr val="2A4911"/>
                </a:solidFill>
                <a:latin typeface="Trebuchet MS"/>
                <a:cs typeface="Trebuchet MS"/>
              </a:rPr>
              <a:t>tote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680" dirty="0">
                <a:solidFill>
                  <a:srgbClr val="2A4911"/>
                </a:solidFill>
                <a:latin typeface="Trebuchet MS"/>
                <a:cs typeface="Trebuchet MS"/>
              </a:rPr>
              <a:t>bag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1900" y="5997450"/>
            <a:ext cx="412559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75" dirty="0">
                <a:solidFill>
                  <a:srgbClr val="606060"/>
                </a:solidFill>
                <a:latin typeface="Tahoma"/>
                <a:cs typeface="Tahoma"/>
              </a:rPr>
              <a:t>15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8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r>
              <a:rPr sz="2200" spc="-24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200000"/>
              </a:lnSpc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Handwashing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recommended.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Lay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flat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dry.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Canvas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gold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foil.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1838" y="907846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$28.95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5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$16.95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5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4753123"/>
            <a:ext cx="5544413" cy="55444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99825" y="1929144"/>
            <a:ext cx="450913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910" dirty="0">
                <a:solidFill>
                  <a:srgbClr val="C11424"/>
                </a:solidFill>
                <a:latin typeface="Trebuchet MS"/>
                <a:cs typeface="Trebuchet MS"/>
              </a:rPr>
              <a:t>STANDING </a:t>
            </a:r>
            <a:r>
              <a:rPr sz="8450" spc="-1540" dirty="0">
                <a:solidFill>
                  <a:srgbClr val="C11424"/>
                </a:solidFill>
                <a:latin typeface="Trebuchet MS"/>
                <a:cs typeface="Trebuchet MS"/>
              </a:rPr>
              <a:t>PEN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1015" dirty="0">
                <a:solidFill>
                  <a:srgbClr val="2A4911"/>
                </a:solidFill>
                <a:latin typeface="Trebuchet MS"/>
                <a:cs typeface="Trebuchet MS"/>
              </a:rPr>
              <a:t>BLUE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965" dirty="0">
                <a:solidFill>
                  <a:srgbClr val="2A4911"/>
                </a:solidFill>
                <a:latin typeface="Trebuchet MS"/>
                <a:cs typeface="Trebuchet MS"/>
              </a:rPr>
              <a:t>PENTAGON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04100" y="6117046"/>
            <a:ext cx="492887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standing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pen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stands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its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own.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389890">
              <a:lnSpc>
                <a:spcPct val="100000"/>
              </a:lnSpc>
              <a:spcBef>
                <a:spcPts val="5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upper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part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pen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be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unscrewed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ink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change.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03988" y="8527504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$15.95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-3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3" name="object 3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76300" y="4889512"/>
            <a:ext cx="5591035" cy="528231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596674" y="1929144"/>
            <a:ext cx="450913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910" dirty="0">
                <a:solidFill>
                  <a:srgbClr val="C11424"/>
                </a:solidFill>
                <a:latin typeface="Trebuchet MS"/>
                <a:cs typeface="Trebuchet MS"/>
              </a:rPr>
              <a:t>STANDING </a:t>
            </a:r>
            <a:r>
              <a:rPr sz="8450" spc="-1540" dirty="0">
                <a:solidFill>
                  <a:srgbClr val="C11424"/>
                </a:solidFill>
                <a:latin typeface="Trebuchet MS"/>
                <a:cs typeface="Trebuchet MS"/>
              </a:rPr>
              <a:t>PEN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580" dirty="0">
                <a:solidFill>
                  <a:srgbClr val="2A4911"/>
                </a:solidFill>
                <a:latin typeface="Trebuchet MS"/>
                <a:cs typeface="Trebuchet MS"/>
              </a:rPr>
              <a:t>natural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965" dirty="0">
                <a:solidFill>
                  <a:srgbClr val="2A4911"/>
                </a:solidFill>
                <a:latin typeface="Trebuchet MS"/>
                <a:cs typeface="Trebuchet MS"/>
              </a:rPr>
              <a:t>PENTAGON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04100" y="6117046"/>
            <a:ext cx="492887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standing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pen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stands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its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own.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389890">
              <a:lnSpc>
                <a:spcPct val="100000"/>
              </a:lnSpc>
              <a:spcBef>
                <a:spcPts val="5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upper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part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pen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be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unscrewed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ink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change.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03988" y="8527504"/>
            <a:ext cx="225933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$15.95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2426" y="4461891"/>
            <a:ext cx="3546519" cy="63719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82893" y="1929144"/>
            <a:ext cx="943927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110" dirty="0">
                <a:solidFill>
                  <a:srgbClr val="C11424"/>
                </a:solidFill>
                <a:latin typeface="Trebuchet MS"/>
                <a:cs typeface="Trebuchet MS"/>
              </a:rPr>
              <a:t>NOTEBOOK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</a:t>
            </a:r>
            <a:endParaRPr sz="8450">
              <a:latin typeface="Trebuchet MS"/>
              <a:cs typeface="Trebuchet MS"/>
            </a:endParaRPr>
          </a:p>
          <a:p>
            <a:pPr marL="6350" algn="ctr">
              <a:lnSpc>
                <a:spcPts val="4350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55" dirty="0">
                <a:solidFill>
                  <a:srgbClr val="2A4911"/>
                </a:solidFill>
                <a:latin typeface="Trebuchet MS"/>
                <a:cs typeface="Trebuchet MS"/>
              </a:rPr>
              <a:t>PLAIN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940" dirty="0">
                <a:solidFill>
                  <a:srgbClr val="2A4911"/>
                </a:solidFill>
                <a:latin typeface="Trebuchet MS"/>
                <a:cs typeface="Trebuchet MS"/>
              </a:rPr>
              <a:t>SOFT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183596"/>
            <a:ext cx="5681345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8325">
              <a:lnSpc>
                <a:spcPct val="100000"/>
              </a:lnSpc>
              <a:spcBef>
                <a:spcPts val="100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Moleskine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Soft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Notebooks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have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soft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cover.</a:t>
            </a:r>
            <a:endParaRPr sz="2200">
              <a:latin typeface="Tahoma"/>
              <a:cs typeface="Tahoma"/>
            </a:endParaRPr>
          </a:p>
          <a:p>
            <a:pPr marL="12700" marR="565150">
              <a:lnSpc>
                <a:spcPct val="100000"/>
              </a:lnSpc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pages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bound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thread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acid-free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Elastic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closure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extendable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interior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pocket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cardboard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fabric.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Contains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0" dirty="0">
                <a:solidFill>
                  <a:srgbClr val="606060"/>
                </a:solidFill>
                <a:latin typeface="Tahoma"/>
                <a:cs typeface="Tahoma"/>
              </a:rPr>
              <a:t>192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pages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0" y="9270454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5003" y="4267403"/>
            <a:ext cx="4824437" cy="68322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82893" y="1929144"/>
            <a:ext cx="943927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110" dirty="0">
                <a:solidFill>
                  <a:srgbClr val="C11424"/>
                </a:solidFill>
                <a:latin typeface="Trebuchet MS"/>
                <a:cs typeface="Trebuchet MS"/>
              </a:rPr>
              <a:t>NOTEBOOK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</a:t>
            </a:r>
            <a:endParaRPr sz="8450">
              <a:latin typeface="Trebuchet MS"/>
              <a:cs typeface="Trebuchet MS"/>
            </a:endParaRPr>
          </a:p>
          <a:p>
            <a:pPr marL="45085" algn="ctr">
              <a:lnSpc>
                <a:spcPts val="4350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90" dirty="0">
                <a:solidFill>
                  <a:srgbClr val="2A4911"/>
                </a:solidFill>
                <a:latin typeface="Trebuchet MS"/>
                <a:cs typeface="Trebuchet MS"/>
              </a:rPr>
              <a:t>RULED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55" dirty="0">
                <a:solidFill>
                  <a:srgbClr val="2A4911"/>
                </a:solidFill>
                <a:latin typeface="Trebuchet MS"/>
                <a:cs typeface="Trebuchet MS"/>
              </a:rPr>
              <a:t>HARD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488396"/>
            <a:ext cx="3969385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Hardcover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Cardboard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Bound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Rounded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corners</a:t>
            </a:r>
            <a:endParaRPr sz="2200">
              <a:latin typeface="Tahoma"/>
              <a:cs typeface="Tahoma"/>
            </a:endParaRPr>
          </a:p>
          <a:p>
            <a:pPr marL="12700" marR="1115695">
              <a:lnSpc>
                <a:spcPct val="200000"/>
              </a:lnSpc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Acid-free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ivory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Page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divider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strip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Elastic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closure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0" y="8904696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117" y="4026253"/>
            <a:ext cx="4056216" cy="7314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82893" y="1929144"/>
            <a:ext cx="1004633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110" dirty="0">
                <a:solidFill>
                  <a:srgbClr val="C11424"/>
                </a:solidFill>
                <a:latin typeface="Trebuchet MS"/>
                <a:cs typeface="Trebuchet MS"/>
              </a:rPr>
              <a:t>NOTEBOOK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1085" dirty="0">
                <a:solidFill>
                  <a:srgbClr val="C11424"/>
                </a:solidFill>
                <a:latin typeface="Trebuchet MS"/>
                <a:cs typeface="Trebuchet MS"/>
              </a:rPr>
              <a:t>Brown</a:t>
            </a:r>
            <a:endParaRPr sz="8450">
              <a:latin typeface="Trebuchet MS"/>
              <a:cs typeface="Trebuchet MS"/>
            </a:endParaRPr>
          </a:p>
          <a:p>
            <a:pPr marR="553720" algn="ctr">
              <a:lnSpc>
                <a:spcPts val="4350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90" dirty="0">
                <a:solidFill>
                  <a:srgbClr val="2A4911"/>
                </a:solidFill>
                <a:latin typeface="Trebuchet MS"/>
                <a:cs typeface="Trebuchet MS"/>
              </a:rPr>
              <a:t>RULED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55" dirty="0">
                <a:solidFill>
                  <a:srgbClr val="2A4911"/>
                </a:solidFill>
                <a:latin typeface="Trebuchet MS"/>
                <a:cs typeface="Trebuchet MS"/>
              </a:rPr>
              <a:t>HARD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310596"/>
            <a:ext cx="5645150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9140">
              <a:lnSpc>
                <a:spcPct val="100000"/>
              </a:lnSpc>
              <a:spcBef>
                <a:spcPts val="100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Moleskine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Classic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Notebooks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notebook.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elastic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closure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0" dirty="0">
                <a:solidFill>
                  <a:srgbClr val="606060"/>
                </a:solidFill>
                <a:latin typeface="Tahoma"/>
                <a:cs typeface="Tahoma"/>
              </a:rPr>
              <a:t>band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internal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storage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folders.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Hard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cover.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Thick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ivory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pages.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0" y="9062169"/>
            <a:ext cx="2262505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539" y="4297171"/>
            <a:ext cx="4599237" cy="67305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9613" y="2080009"/>
            <a:ext cx="11925300" cy="1678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45"/>
              </a:lnSpc>
              <a:spcBef>
                <a:spcPts val="100"/>
              </a:spcBef>
            </a:pPr>
            <a:r>
              <a:rPr sz="7300" spc="-1500" dirty="0">
                <a:solidFill>
                  <a:srgbClr val="C11424"/>
                </a:solidFill>
                <a:latin typeface="Trebuchet MS"/>
                <a:cs typeface="Trebuchet MS"/>
              </a:rPr>
              <a:t>MOLESKINE</a:t>
            </a:r>
            <a:r>
              <a:rPr sz="7300" spc="-10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7300" spc="-1835" dirty="0">
                <a:solidFill>
                  <a:srgbClr val="C11424"/>
                </a:solidFill>
                <a:latin typeface="Trebuchet MS"/>
                <a:cs typeface="Trebuchet MS"/>
              </a:rPr>
              <a:t>NOTEBOOK</a:t>
            </a:r>
            <a:r>
              <a:rPr sz="7300" spc="-10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7300" spc="-755" dirty="0">
                <a:solidFill>
                  <a:srgbClr val="C11424"/>
                </a:solidFill>
                <a:latin typeface="Trebuchet MS"/>
                <a:cs typeface="Trebuchet MS"/>
              </a:rPr>
              <a:t>-</a:t>
            </a:r>
            <a:r>
              <a:rPr sz="7300" spc="-10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7300" spc="-1245" dirty="0">
                <a:solidFill>
                  <a:srgbClr val="C11424"/>
                </a:solidFill>
                <a:latin typeface="Trebuchet MS"/>
                <a:cs typeface="Trebuchet MS"/>
              </a:rPr>
              <a:t>PINK</a:t>
            </a:r>
            <a:r>
              <a:rPr sz="7300" spc="-10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7300" spc="-1350" dirty="0">
                <a:solidFill>
                  <a:srgbClr val="C11424"/>
                </a:solidFill>
                <a:latin typeface="Trebuchet MS"/>
                <a:cs typeface="Trebuchet MS"/>
              </a:rPr>
              <a:t>DAISY</a:t>
            </a:r>
            <a:r>
              <a:rPr sz="7300" spc="-10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7300" spc="-1925" dirty="0">
                <a:solidFill>
                  <a:srgbClr val="C11424"/>
                </a:solidFill>
                <a:latin typeface="Trebuchet MS"/>
                <a:cs typeface="Trebuchet MS"/>
              </a:rPr>
              <a:t>FLOWER</a:t>
            </a:r>
            <a:endParaRPr sz="7300">
              <a:latin typeface="Trebuchet MS"/>
              <a:cs typeface="Trebuchet MS"/>
            </a:endParaRPr>
          </a:p>
          <a:p>
            <a:pPr marL="546100" algn="ctr">
              <a:lnSpc>
                <a:spcPts val="4465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90" dirty="0">
                <a:solidFill>
                  <a:srgbClr val="2A4911"/>
                </a:solidFill>
                <a:latin typeface="Trebuchet MS"/>
                <a:cs typeface="Trebuchet MS"/>
              </a:rPr>
              <a:t>RULED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55" dirty="0">
                <a:solidFill>
                  <a:srgbClr val="2A4911"/>
                </a:solidFill>
                <a:latin typeface="Trebuchet MS"/>
                <a:cs typeface="Trebuchet MS"/>
              </a:rPr>
              <a:t>HARD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8" name="object 8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858000" y="5310596"/>
            <a:ext cx="5645150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9140">
              <a:lnSpc>
                <a:spcPct val="100000"/>
              </a:lnSpc>
              <a:spcBef>
                <a:spcPts val="100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Moleskine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Classic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Notebooks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notebook.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elastic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closure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0" dirty="0">
                <a:solidFill>
                  <a:srgbClr val="606060"/>
                </a:solidFill>
                <a:latin typeface="Tahoma"/>
                <a:cs typeface="Tahoma"/>
              </a:rPr>
              <a:t>band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internal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storage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folders.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Hard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cover.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Thick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ivory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pages.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58000" y="9062169"/>
            <a:ext cx="221996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595" y="4771948"/>
            <a:ext cx="5177104" cy="58231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52520" y="1929144"/>
            <a:ext cx="7397750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070" dirty="0">
                <a:solidFill>
                  <a:srgbClr val="C11424"/>
                </a:solidFill>
                <a:latin typeface="Trebuchet MS"/>
                <a:cs typeface="Trebuchet MS"/>
              </a:rPr>
              <a:t>SKETCHBOOK</a:t>
            </a:r>
            <a:endParaRPr sz="8450">
              <a:latin typeface="Trebuchet MS"/>
              <a:cs typeface="Trebuchet MS"/>
            </a:endParaRPr>
          </a:p>
          <a:p>
            <a:pPr marR="136525" algn="ctr">
              <a:lnSpc>
                <a:spcPts val="6400"/>
              </a:lnSpc>
            </a:pPr>
            <a:r>
              <a:rPr sz="5700" spc="-1395" dirty="0">
                <a:solidFill>
                  <a:srgbClr val="2A4911"/>
                </a:solidFill>
                <a:latin typeface="Trebuchet MS"/>
                <a:cs typeface="Trebuchet MS"/>
              </a:rPr>
              <a:t>SQUARE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559300"/>
            <a:ext cx="572706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Pigmenten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sketchbook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suitable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using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eraser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excellent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holder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pens,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pencils,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charcoal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fountain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pens.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88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pages.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19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19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cm.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0" y="864031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25"/>
                  </a:lnTo>
                  <a:lnTo>
                    <a:pt x="180975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79" y="39738"/>
                  </a:lnTo>
                  <a:lnTo>
                    <a:pt x="177025" y="38252"/>
                  </a:lnTo>
                  <a:lnTo>
                    <a:pt x="174650" y="35801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25"/>
                  </a:lnTo>
                  <a:lnTo>
                    <a:pt x="246507" y="14452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46" y="11129"/>
                  </a:lnTo>
                  <a:lnTo>
                    <a:pt x="52746" y="28535"/>
                  </a:lnTo>
                  <a:lnTo>
                    <a:pt x="33414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67" y="252717"/>
                  </a:lnTo>
                  <a:lnTo>
                    <a:pt x="231445" y="239193"/>
                  </a:lnTo>
                  <a:lnTo>
                    <a:pt x="208767" y="219763"/>
                  </a:lnTo>
                  <a:lnTo>
                    <a:pt x="177638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1" y="11391"/>
                  </a:lnTo>
                  <a:lnTo>
                    <a:pt x="165522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67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99" y="357912"/>
                  </a:lnTo>
                  <a:lnTo>
                    <a:pt x="212153" y="325069"/>
                  </a:lnTo>
                  <a:lnTo>
                    <a:pt x="235306" y="284881"/>
                  </a:lnTo>
                  <a:lnTo>
                    <a:pt x="236397" y="278091"/>
                  </a:lnTo>
                  <a:lnTo>
                    <a:pt x="233167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1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2"/>
                  </a:lnTo>
                  <a:lnTo>
                    <a:pt x="170777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3" y="28994"/>
                  </a:lnTo>
                  <a:lnTo>
                    <a:pt x="197040" y="28994"/>
                  </a:lnTo>
                  <a:lnTo>
                    <a:pt x="182715" y="18857"/>
                  </a:lnTo>
                  <a:lnTo>
                    <a:pt x="16597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4"/>
                  </a:lnTo>
                  <a:lnTo>
                    <a:pt x="220742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3" y="28994"/>
                  </a:lnTo>
                  <a:lnTo>
                    <a:pt x="209590" y="25092"/>
                  </a:lnTo>
                  <a:lnTo>
                    <a:pt x="217765" y="20837"/>
                  </a:lnTo>
                  <a:lnTo>
                    <a:pt x="223995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56"/>
              <a:ext cx="177122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44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3392" y="5020683"/>
            <a:ext cx="5864239" cy="592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90435" y="1929144"/>
            <a:ext cx="6722109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275" dirty="0">
                <a:solidFill>
                  <a:srgbClr val="C11424"/>
                </a:solidFill>
                <a:latin typeface="Trebuchet MS"/>
                <a:cs typeface="Trebuchet MS"/>
              </a:rPr>
              <a:t>Ballon </a:t>
            </a:r>
            <a:r>
              <a:rPr sz="8450" spc="-1080" dirty="0">
                <a:solidFill>
                  <a:srgbClr val="C11424"/>
                </a:solidFill>
                <a:latin typeface="Trebuchet MS"/>
                <a:cs typeface="Trebuchet MS"/>
              </a:rPr>
              <a:t>Money </a:t>
            </a:r>
            <a:r>
              <a:rPr sz="8450" spc="-1180" dirty="0">
                <a:solidFill>
                  <a:srgbClr val="C11424"/>
                </a:solidFill>
                <a:latin typeface="Trebuchet MS"/>
                <a:cs typeface="Trebuchet MS"/>
              </a:rPr>
              <a:t>Bank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825" dirty="0">
                <a:solidFill>
                  <a:srgbClr val="2A4911"/>
                </a:solidFill>
                <a:latin typeface="Trebuchet MS"/>
                <a:cs typeface="Trebuchet MS"/>
              </a:rPr>
              <a:t>BIG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69" dirty="0">
                <a:solidFill>
                  <a:srgbClr val="2A4911"/>
                </a:solidFill>
                <a:latin typeface="Trebuchet MS"/>
                <a:cs typeface="Trebuchet MS"/>
              </a:rPr>
              <a:t>UNICORN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405" dirty="0">
                <a:solidFill>
                  <a:srgbClr val="2A4911"/>
                </a:solidFill>
                <a:latin typeface="Trebuchet MS"/>
                <a:cs typeface="Trebuchet MS"/>
              </a:rPr>
              <a:t>-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665" dirty="0">
                <a:solidFill>
                  <a:srgbClr val="2A4911"/>
                </a:solidFill>
                <a:latin typeface="Trebuchet MS"/>
                <a:cs typeface="Trebuchet MS"/>
              </a:rPr>
              <a:t>PINK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500" y="4650196"/>
            <a:ext cx="5692140" cy="438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Piggy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bank,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easy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access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funds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rubber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stopper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at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bottom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coins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securely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as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you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need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them,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so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there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no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need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break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crush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606060"/>
                </a:solidFill>
                <a:latin typeface="Tahoma"/>
                <a:cs typeface="Tahoma"/>
              </a:rPr>
              <a:t>it.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Color: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Pink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309880">
              <a:lnSpc>
                <a:spcPct val="100000"/>
              </a:lnSpc>
              <a:spcBef>
                <a:spcPts val="5"/>
              </a:spcBef>
            </a:pP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Coatings: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hi-gloss,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electroplated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5" dirty="0">
                <a:solidFill>
                  <a:srgbClr val="606060"/>
                </a:solidFill>
                <a:latin typeface="Tahoma"/>
                <a:cs typeface="Tahoma"/>
              </a:rPr>
              <a:t>PVD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rainbow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Ceramic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290" dirty="0">
                <a:solidFill>
                  <a:srgbClr val="606060"/>
                </a:solidFill>
                <a:latin typeface="Tahoma"/>
                <a:cs typeface="Tahoma"/>
              </a:rPr>
              <a:t>em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si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e: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85" dirty="0">
                <a:solidFill>
                  <a:srgbClr val="606060"/>
                </a:solidFill>
                <a:latin typeface="Tahoma"/>
                <a:cs typeface="Tahoma"/>
              </a:rPr>
              <a:t>11</a:t>
            </a:r>
            <a:r>
              <a:rPr sz="2200" spc="-375" dirty="0">
                <a:solidFill>
                  <a:srgbClr val="606060"/>
                </a:solidFill>
                <a:latin typeface="Trebuchet MS"/>
                <a:cs typeface="Trebuchet MS"/>
              </a:rPr>
              <a:t>”</a:t>
            </a:r>
            <a:r>
              <a:rPr sz="2200" spc="-60" dirty="0">
                <a:solidFill>
                  <a:srgbClr val="606060"/>
                </a:solidFill>
                <a:latin typeface="Trebuchet MS"/>
                <a:cs typeface="Trebuchet MS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5.25</a:t>
            </a:r>
            <a:r>
              <a:rPr sz="2200" spc="-375" dirty="0">
                <a:solidFill>
                  <a:srgbClr val="606060"/>
                </a:solidFill>
                <a:latin typeface="Trebuchet MS"/>
                <a:cs typeface="Trebuchet MS"/>
              </a:rPr>
              <a:t>”</a:t>
            </a:r>
            <a:r>
              <a:rPr sz="2200" spc="-60" dirty="0">
                <a:solidFill>
                  <a:srgbClr val="606060"/>
                </a:solidFill>
                <a:latin typeface="Trebuchet MS"/>
                <a:cs typeface="Trebuchet MS"/>
              </a:rPr>
              <a:t> </a:t>
            </a:r>
            <a:r>
              <a:rPr sz="2200" spc="250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10</a:t>
            </a:r>
            <a:r>
              <a:rPr sz="2200" spc="-375" dirty="0">
                <a:solidFill>
                  <a:srgbClr val="606060"/>
                </a:solidFill>
                <a:latin typeface="Trebuchet MS"/>
                <a:cs typeface="Trebuchet MS"/>
              </a:rPr>
              <a:t>”</a:t>
            </a:r>
            <a:r>
              <a:rPr sz="2200" spc="-60" dirty="0">
                <a:solidFill>
                  <a:srgbClr val="606060"/>
                </a:solidFill>
                <a:latin typeface="Trebuchet MS"/>
                <a:cs typeface="Trebuchet MS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5500" y="9742885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$48.95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$26.95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690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6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405"/>
                  </a:lnTo>
                  <a:lnTo>
                    <a:pt x="36831" y="123647"/>
                  </a:lnTo>
                  <a:lnTo>
                    <a:pt x="49606" y="139974"/>
                  </a:lnTo>
                  <a:lnTo>
                    <a:pt x="67576" y="151739"/>
                  </a:lnTo>
                  <a:lnTo>
                    <a:pt x="40058" y="166621"/>
                  </a:lnTo>
                  <a:lnTo>
                    <a:pt x="26473" y="185729"/>
                  </a:lnTo>
                  <a:lnTo>
                    <a:pt x="21917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5" y="375146"/>
                  </a:lnTo>
                  <a:lnTo>
                    <a:pt x="126417" y="370284"/>
                  </a:lnTo>
                  <a:lnTo>
                    <a:pt x="157889" y="357925"/>
                  </a:lnTo>
                  <a:lnTo>
                    <a:pt x="101111" y="357925"/>
                  </a:lnTo>
                  <a:lnTo>
                    <a:pt x="66591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83" y="11404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41"/>
                  </a:lnTo>
                  <a:lnTo>
                    <a:pt x="78190" y="258814"/>
                  </a:lnTo>
                  <a:lnTo>
                    <a:pt x="88807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8"/>
                  </a:lnTo>
                  <a:lnTo>
                    <a:pt x="207011" y="272668"/>
                  </a:lnTo>
                  <a:lnTo>
                    <a:pt x="212594" y="281749"/>
                  </a:lnTo>
                  <a:lnTo>
                    <a:pt x="213614" y="285876"/>
                  </a:lnTo>
                  <a:lnTo>
                    <a:pt x="215082" y="305127"/>
                  </a:lnTo>
                  <a:lnTo>
                    <a:pt x="211742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9"/>
                  </a:lnTo>
                  <a:lnTo>
                    <a:pt x="101111" y="357925"/>
                  </a:lnTo>
                  <a:lnTo>
                    <a:pt x="157889" y="357925"/>
                  </a:lnTo>
                  <a:lnTo>
                    <a:pt x="212150" y="325081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5" y="158631"/>
                  </a:lnTo>
                  <a:lnTo>
                    <a:pt x="96383" y="161390"/>
                  </a:lnTo>
                  <a:lnTo>
                    <a:pt x="109194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83" y="11404"/>
                  </a:moveTo>
                  <a:lnTo>
                    <a:pt x="123507" y="11404"/>
                  </a:lnTo>
                  <a:lnTo>
                    <a:pt x="141073" y="14575"/>
                  </a:lnTo>
                  <a:lnTo>
                    <a:pt x="158012" y="25900"/>
                  </a:lnTo>
                  <a:lnTo>
                    <a:pt x="170776" y="48100"/>
                  </a:lnTo>
                  <a:lnTo>
                    <a:pt x="175818" y="83896"/>
                  </a:lnTo>
                  <a:lnTo>
                    <a:pt x="170995" y="119780"/>
                  </a:lnTo>
                  <a:lnTo>
                    <a:pt x="158597" y="142163"/>
                  </a:lnTo>
                  <a:lnTo>
                    <a:pt x="141732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2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83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0" y="19895"/>
                  </a:lnTo>
                  <a:lnTo>
                    <a:pt x="226047" y="21755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49"/>
                  </a:lnTo>
                  <a:lnTo>
                    <a:pt x="237709" y="44866"/>
                  </a:lnTo>
                  <a:lnTo>
                    <a:pt x="246310" y="47390"/>
                  </a:lnTo>
                  <a:lnTo>
                    <a:pt x="255397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51"/>
                  </a:lnTo>
                  <a:lnTo>
                    <a:pt x="220737" y="7516"/>
                  </a:lnTo>
                  <a:lnTo>
                    <a:pt x="208264" y="16175"/>
                  </a:lnTo>
                  <a:lnTo>
                    <a:pt x="197053" y="29006"/>
                  </a:lnTo>
                  <a:lnTo>
                    <a:pt x="205762" y="29006"/>
                  </a:lnTo>
                  <a:lnTo>
                    <a:pt x="209588" y="25105"/>
                  </a:lnTo>
                  <a:lnTo>
                    <a:pt x="217760" y="20850"/>
                  </a:lnTo>
                  <a:lnTo>
                    <a:pt x="223990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38" y="1687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9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298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141" y="4866021"/>
            <a:ext cx="5634956" cy="56349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61326" y="1929144"/>
            <a:ext cx="847026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1235" dirty="0">
                <a:solidFill>
                  <a:srgbClr val="C11424"/>
                </a:solidFill>
                <a:latin typeface="Trebuchet MS"/>
                <a:cs typeface="Trebuchet MS"/>
              </a:rPr>
              <a:t>A4 </a:t>
            </a:r>
            <a:r>
              <a:rPr sz="8450" spc="-2395" dirty="0">
                <a:solidFill>
                  <a:srgbClr val="C11424"/>
                </a:solidFill>
                <a:latin typeface="Trebuchet MS"/>
                <a:cs typeface="Trebuchet MS"/>
              </a:rPr>
              <a:t>WATERCOLOR</a:t>
            </a:r>
            <a:endParaRPr sz="8450">
              <a:latin typeface="Trebuchet MS"/>
              <a:cs typeface="Trebuchet MS"/>
            </a:endParaRPr>
          </a:p>
          <a:p>
            <a:pPr marL="857250" algn="ctr">
              <a:lnSpc>
                <a:spcPts val="4350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90" dirty="0">
                <a:solidFill>
                  <a:srgbClr val="2A4911"/>
                </a:solidFill>
                <a:latin typeface="Trebuchet MS"/>
                <a:cs typeface="Trebuchet MS"/>
              </a:rPr>
              <a:t>RULED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55" dirty="0">
                <a:solidFill>
                  <a:srgbClr val="2A4911"/>
                </a:solidFill>
                <a:latin typeface="Trebuchet MS"/>
                <a:cs typeface="Trebuchet MS"/>
              </a:rPr>
              <a:t>HARD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183596"/>
            <a:ext cx="5842000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its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elegant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black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cover,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Moleskine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Watercolour </a:t>
            </a:r>
            <a:r>
              <a:rPr sz="2200" spc="254" dirty="0">
                <a:solidFill>
                  <a:srgbClr val="606060"/>
                </a:solidFill>
                <a:latin typeface="Tahoma"/>
                <a:cs typeface="Tahoma"/>
              </a:rPr>
              <a:t>Album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portable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 studio.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442595">
              <a:lnSpc>
                <a:spcPct val="100000"/>
              </a:lnSpc>
              <a:spcBef>
                <a:spcPts val="5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using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inviting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cold-pressed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cotton-blend </a:t>
            </a: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200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g/m²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paper,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it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handle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large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amounts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both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sides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page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luminous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endParaRPr sz="2200">
              <a:latin typeface="Tahoma"/>
              <a:cs typeface="Tahoma"/>
            </a:endParaRPr>
          </a:p>
          <a:p>
            <a:pPr marL="12700" marR="116205">
              <a:lnSpc>
                <a:spcPct val="100000"/>
              </a:lnSpc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exciting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pictures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that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express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perspective.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0" y="9270454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299"/>
                  </a:lnTo>
                  <a:lnTo>
                    <a:pt x="104292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53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79" y="39738"/>
                  </a:lnTo>
                  <a:lnTo>
                    <a:pt x="177025" y="38252"/>
                  </a:lnTo>
                  <a:lnTo>
                    <a:pt x="174650" y="35801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4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5" y="252717"/>
                  </a:lnTo>
                  <a:lnTo>
                    <a:pt x="231450" y="239193"/>
                  </a:lnTo>
                  <a:lnTo>
                    <a:pt x="208769" y="219763"/>
                  </a:lnTo>
                  <a:lnTo>
                    <a:pt x="177639" y="213055"/>
                  </a:lnTo>
                  <a:lnTo>
                    <a:pt x="147332" y="212318"/>
                  </a:lnTo>
                  <a:lnTo>
                    <a:pt x="85191" y="212318"/>
                  </a:lnTo>
                  <a:lnTo>
                    <a:pt x="54287" y="203921"/>
                  </a:lnTo>
                  <a:lnTo>
                    <a:pt x="47707" y="185135"/>
                  </a:lnTo>
                  <a:lnTo>
                    <a:pt x="57149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1" y="11391"/>
                  </a:lnTo>
                  <a:lnTo>
                    <a:pt x="165522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5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99" y="357912"/>
                  </a:lnTo>
                  <a:lnTo>
                    <a:pt x="212155" y="325069"/>
                  </a:lnTo>
                  <a:lnTo>
                    <a:pt x="235317" y="284881"/>
                  </a:lnTo>
                  <a:lnTo>
                    <a:pt x="236410" y="278091"/>
                  </a:lnTo>
                  <a:lnTo>
                    <a:pt x="233175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1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2"/>
                  </a:lnTo>
                  <a:lnTo>
                    <a:pt x="170777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3" y="28994"/>
                  </a:lnTo>
                  <a:lnTo>
                    <a:pt x="197040" y="28994"/>
                  </a:lnTo>
                  <a:lnTo>
                    <a:pt x="182715" y="18857"/>
                  </a:lnTo>
                  <a:lnTo>
                    <a:pt x="165971" y="11391"/>
                  </a:lnTo>
                  <a:close/>
                </a:path>
                <a:path w="272415" h="375284">
                  <a:moveTo>
                    <a:pt x="271782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6" y="34720"/>
                  </a:lnTo>
                  <a:lnTo>
                    <a:pt x="272270" y="26144"/>
                  </a:lnTo>
                  <a:lnTo>
                    <a:pt x="271782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4"/>
                  </a:lnTo>
                  <a:lnTo>
                    <a:pt x="220742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3" y="28994"/>
                  </a:lnTo>
                  <a:lnTo>
                    <a:pt x="209590" y="25092"/>
                  </a:lnTo>
                  <a:lnTo>
                    <a:pt x="217765" y="20837"/>
                  </a:lnTo>
                  <a:lnTo>
                    <a:pt x="223995" y="19882"/>
                  </a:lnTo>
                  <a:lnTo>
                    <a:pt x="271782" y="19882"/>
                  </a:lnTo>
                  <a:lnTo>
                    <a:pt x="271572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56"/>
              <a:ext cx="177122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19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44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7984" y="4776016"/>
            <a:ext cx="3174058" cy="585216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09918" y="1929144"/>
            <a:ext cx="917321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390" dirty="0">
                <a:solidFill>
                  <a:srgbClr val="C11424"/>
                </a:solidFill>
                <a:latin typeface="Trebuchet MS"/>
                <a:cs typeface="Trebuchet MS"/>
              </a:rPr>
              <a:t>LARGE </a:t>
            </a:r>
            <a:r>
              <a:rPr sz="8450" spc="-2395" dirty="0">
                <a:solidFill>
                  <a:srgbClr val="C11424"/>
                </a:solidFill>
                <a:latin typeface="Trebuchet MS"/>
                <a:cs typeface="Trebuchet MS"/>
              </a:rPr>
              <a:t>WATERCOLOR</a:t>
            </a:r>
            <a:endParaRPr sz="8450">
              <a:latin typeface="Trebuchet MS"/>
              <a:cs typeface="Trebuchet MS"/>
            </a:endParaRPr>
          </a:p>
          <a:p>
            <a:pPr marL="857250" algn="ctr">
              <a:lnSpc>
                <a:spcPts val="4350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90" dirty="0">
                <a:solidFill>
                  <a:srgbClr val="2A4911"/>
                </a:solidFill>
                <a:latin typeface="Trebuchet MS"/>
                <a:cs typeface="Trebuchet MS"/>
              </a:rPr>
              <a:t>RULED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55" dirty="0">
                <a:solidFill>
                  <a:srgbClr val="2A4911"/>
                </a:solidFill>
                <a:latin typeface="Trebuchet MS"/>
                <a:cs typeface="Trebuchet MS"/>
              </a:rPr>
              <a:t>HARD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856696"/>
            <a:ext cx="546481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Sketch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pads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heavy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watercolor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29" dirty="0">
                <a:solidFill>
                  <a:srgbClr val="606060"/>
                </a:solidFill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  <a:p>
            <a:pPr marL="12700" marR="3789045">
              <a:lnSpc>
                <a:spcPct val="200000"/>
              </a:lnSpc>
            </a:pP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Thick</a:t>
            </a: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paper.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72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pages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0" y="8267154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299"/>
                  </a:lnTo>
                  <a:lnTo>
                    <a:pt x="104292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53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25" y="38252"/>
                  </a:lnTo>
                  <a:lnTo>
                    <a:pt x="174650" y="35801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48" y="11129"/>
                  </a:lnTo>
                  <a:lnTo>
                    <a:pt x="52752" y="28535"/>
                  </a:lnTo>
                  <a:lnTo>
                    <a:pt x="33425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3" y="166609"/>
                  </a:lnTo>
                  <a:lnTo>
                    <a:pt x="26468" y="185716"/>
                  </a:lnTo>
                  <a:lnTo>
                    <a:pt x="21915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06" y="357912"/>
                  </a:lnTo>
                  <a:lnTo>
                    <a:pt x="66585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65" y="252717"/>
                  </a:lnTo>
                  <a:lnTo>
                    <a:pt x="231443" y="239193"/>
                  </a:lnTo>
                  <a:lnTo>
                    <a:pt x="208762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0" y="203921"/>
                  </a:lnTo>
                  <a:lnTo>
                    <a:pt x="47701" y="185135"/>
                  </a:lnTo>
                  <a:lnTo>
                    <a:pt x="57143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1" y="11391"/>
                  </a:lnTo>
                  <a:lnTo>
                    <a:pt x="165522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65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6" y="357256"/>
                  </a:lnTo>
                  <a:lnTo>
                    <a:pt x="101106" y="357912"/>
                  </a:lnTo>
                  <a:lnTo>
                    <a:pt x="157899" y="357912"/>
                  </a:lnTo>
                  <a:lnTo>
                    <a:pt x="212153" y="325069"/>
                  </a:lnTo>
                  <a:lnTo>
                    <a:pt x="235306" y="284881"/>
                  </a:lnTo>
                  <a:lnTo>
                    <a:pt x="236397" y="278091"/>
                  </a:lnTo>
                  <a:lnTo>
                    <a:pt x="233165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3" y="158619"/>
                  </a:lnTo>
                  <a:lnTo>
                    <a:pt x="96378" y="161377"/>
                  </a:lnTo>
                  <a:lnTo>
                    <a:pt x="109189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1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0" y="28994"/>
                  </a:lnTo>
                  <a:lnTo>
                    <a:pt x="197040" y="28994"/>
                  </a:lnTo>
                  <a:lnTo>
                    <a:pt x="182715" y="18857"/>
                  </a:lnTo>
                  <a:lnTo>
                    <a:pt x="16597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3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3" y="44858"/>
                  </a:lnTo>
                  <a:lnTo>
                    <a:pt x="246305" y="47382"/>
                  </a:lnTo>
                  <a:lnTo>
                    <a:pt x="255395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44"/>
                  </a:lnTo>
                  <a:lnTo>
                    <a:pt x="220740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0" y="28994"/>
                  </a:lnTo>
                  <a:lnTo>
                    <a:pt x="209584" y="25092"/>
                  </a:lnTo>
                  <a:lnTo>
                    <a:pt x="217760" y="20837"/>
                  </a:lnTo>
                  <a:lnTo>
                    <a:pt x="223993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56"/>
              <a:ext cx="177122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790" y="5058732"/>
            <a:ext cx="5435843" cy="5512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82893" y="1929144"/>
            <a:ext cx="943927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110" dirty="0">
                <a:solidFill>
                  <a:srgbClr val="C11424"/>
                </a:solidFill>
                <a:latin typeface="Trebuchet MS"/>
                <a:cs typeface="Trebuchet MS"/>
              </a:rPr>
              <a:t>NOTEBOOK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</a:t>
            </a:r>
            <a:endParaRPr sz="8450">
              <a:latin typeface="Trebuchet MS"/>
              <a:cs typeface="Trebuchet MS"/>
            </a:endParaRPr>
          </a:p>
          <a:p>
            <a:pPr marL="266065" algn="ctr">
              <a:lnSpc>
                <a:spcPts val="4350"/>
              </a:lnSpc>
            </a:pPr>
            <a:r>
              <a:rPr sz="3900" spc="-994" dirty="0">
                <a:solidFill>
                  <a:srgbClr val="2A4911"/>
                </a:solidFill>
                <a:latin typeface="Trebuchet MS"/>
                <a:cs typeface="Trebuchet MS"/>
              </a:rPr>
              <a:t>POCKET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55" dirty="0">
                <a:solidFill>
                  <a:srgbClr val="2A4911"/>
                </a:solidFill>
                <a:latin typeface="Trebuchet MS"/>
                <a:cs typeface="Trebuchet MS"/>
              </a:rPr>
              <a:t>PLAIN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940" dirty="0">
                <a:solidFill>
                  <a:srgbClr val="2A4911"/>
                </a:solidFill>
                <a:latin typeface="Trebuchet MS"/>
                <a:cs typeface="Trebuchet MS"/>
              </a:rPr>
              <a:t>SOFT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6364696"/>
            <a:ext cx="506158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Moleskine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Plain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Soft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Cover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Notebook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60" dirty="0">
                <a:solidFill>
                  <a:srgbClr val="606060"/>
                </a:solidFill>
                <a:latin typeface="Tahoma"/>
                <a:cs typeface="Tahoma"/>
              </a:rPr>
              <a:t>192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pages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0" y="810459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2</a:t>
            </a:r>
            <a:r>
              <a:rPr sz="1700" spc="-155" dirty="0">
                <a:solidFill>
                  <a:srgbClr val="2A4911"/>
                </a:solidFill>
                <a:latin typeface="Verdana"/>
                <a:cs typeface="Verdana"/>
              </a:rPr>
              <a:t>7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0225" y="4282851"/>
            <a:ext cx="4439222" cy="70885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18424" y="1929144"/>
            <a:ext cx="1086548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110" dirty="0">
                <a:solidFill>
                  <a:srgbClr val="C11424"/>
                </a:solidFill>
                <a:latin typeface="Trebuchet MS"/>
                <a:cs typeface="Trebuchet MS"/>
              </a:rPr>
              <a:t>NOTEBOOK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1530" dirty="0">
                <a:solidFill>
                  <a:srgbClr val="C11424"/>
                </a:solidFill>
                <a:latin typeface="Trebuchet MS"/>
                <a:cs typeface="Trebuchet MS"/>
              </a:rPr>
              <a:t>blue </a:t>
            </a:r>
            <a:r>
              <a:rPr sz="8450" spc="-1395" dirty="0">
                <a:solidFill>
                  <a:srgbClr val="C11424"/>
                </a:solidFill>
                <a:latin typeface="Trebuchet MS"/>
                <a:cs typeface="Trebuchet MS"/>
              </a:rPr>
              <a:t>Reef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55" dirty="0">
                <a:solidFill>
                  <a:srgbClr val="2A4911"/>
                </a:solidFill>
                <a:latin typeface="Trebuchet MS"/>
                <a:cs typeface="Trebuchet MS"/>
              </a:rPr>
              <a:t>pLAIN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55" dirty="0">
                <a:solidFill>
                  <a:srgbClr val="2A4911"/>
                </a:solidFill>
                <a:latin typeface="Trebuchet MS"/>
                <a:cs typeface="Trebuchet MS"/>
              </a:rPr>
              <a:t>HARD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1405" y="6000328"/>
            <a:ext cx="3951604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Hard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cover,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rounded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corners.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Elastic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closure.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5" dirty="0">
                <a:solidFill>
                  <a:srgbClr val="606060"/>
                </a:solidFill>
                <a:latin typeface="Tahoma"/>
                <a:cs typeface="Tahoma"/>
              </a:rPr>
              <a:t>Ivory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acid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free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1405" y="8746058"/>
            <a:ext cx="2262505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3" name="object 3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79" y="12882452"/>
              <a:ext cx="217703" cy="2487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25003" y="4267403"/>
            <a:ext cx="4824437" cy="683221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382893" y="1929144"/>
            <a:ext cx="943927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20" dirty="0">
                <a:solidFill>
                  <a:srgbClr val="C11424"/>
                </a:solidFill>
                <a:latin typeface="Trebuchet MS"/>
                <a:cs typeface="Trebuchet MS"/>
              </a:rPr>
              <a:t>MOLESKINE </a:t>
            </a:r>
            <a:r>
              <a:rPr sz="8450" spc="-2110" dirty="0">
                <a:solidFill>
                  <a:srgbClr val="C11424"/>
                </a:solidFill>
                <a:latin typeface="Trebuchet MS"/>
                <a:cs typeface="Trebuchet MS"/>
              </a:rPr>
              <a:t>NOTEBOOK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</a:t>
            </a:r>
            <a:endParaRPr sz="8450">
              <a:latin typeface="Trebuchet MS"/>
              <a:cs typeface="Trebuchet MS"/>
            </a:endParaRPr>
          </a:p>
          <a:p>
            <a:pPr marL="14604" algn="ctr">
              <a:lnSpc>
                <a:spcPts val="4350"/>
              </a:lnSpc>
            </a:pPr>
            <a:r>
              <a:rPr sz="3900" spc="-1110" dirty="0">
                <a:solidFill>
                  <a:srgbClr val="2A4911"/>
                </a:solidFill>
                <a:latin typeface="Trebuchet MS"/>
                <a:cs typeface="Trebuchet MS"/>
              </a:rPr>
              <a:t>LARGE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90" dirty="0">
                <a:solidFill>
                  <a:srgbClr val="2A4911"/>
                </a:solidFill>
                <a:latin typeface="Trebuchet MS"/>
                <a:cs typeface="Trebuchet MS"/>
              </a:rPr>
              <a:t>RULED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400" dirty="0">
                <a:solidFill>
                  <a:srgbClr val="2A4911"/>
                </a:solidFill>
                <a:latin typeface="Trebuchet MS"/>
                <a:cs typeface="Trebuchet MS"/>
              </a:rPr>
              <a:t>soft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00" dirty="0">
                <a:solidFill>
                  <a:srgbClr val="2A4911"/>
                </a:solidFill>
                <a:latin typeface="Trebuchet MS"/>
                <a:cs typeface="Trebuchet MS"/>
              </a:rPr>
              <a:t>COVER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58000" y="5488396"/>
            <a:ext cx="3834129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Softcover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Cardboard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Bound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Rounded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corners</a:t>
            </a:r>
            <a:endParaRPr sz="2200">
              <a:latin typeface="Tahoma"/>
              <a:cs typeface="Tahoma"/>
            </a:endParaRPr>
          </a:p>
          <a:p>
            <a:pPr marL="12700" marR="980440">
              <a:lnSpc>
                <a:spcPct val="200000"/>
              </a:lnSpc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Acid-free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ivory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Page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divider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strip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Elastic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closure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58000" y="8904696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9200" y="4765550"/>
            <a:ext cx="5179695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"Zipper”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Pen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Ron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English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Product: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Roller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Ball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spc="215" dirty="0">
                <a:solidFill>
                  <a:srgbClr val="606060"/>
                </a:solidFill>
                <a:latin typeface="Tahoma"/>
                <a:cs typeface="Tahoma"/>
              </a:rPr>
              <a:t>Hand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applied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lacquer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brass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5.25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0.75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-175" dirty="0">
                <a:solidFill>
                  <a:srgbClr val="606060"/>
                </a:solidFill>
                <a:latin typeface="Tahoma"/>
                <a:cs typeface="Tahoma"/>
              </a:rPr>
              <a:t>13.3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65" dirty="0">
                <a:solidFill>
                  <a:srgbClr val="606060"/>
                </a:solidFill>
                <a:latin typeface="Tahoma"/>
                <a:cs typeface="Tahoma"/>
              </a:rPr>
              <a:t>1.9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69200" y="8852408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0" dirty="0">
                <a:solidFill>
                  <a:srgbClr val="2A4911"/>
                </a:solidFill>
                <a:latin typeface="Verdana"/>
                <a:cs typeface="Verdana"/>
              </a:rPr>
              <a:t>$99.95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5" dirty="0">
                <a:solidFill>
                  <a:srgbClr val="C11424"/>
                </a:solidFill>
                <a:latin typeface="Tahoma"/>
                <a:cs typeface="Tahoma"/>
              </a:rPr>
              <a:t>$69.95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8" name="object 8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79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80" y="12882452"/>
              <a:ext cx="217703" cy="248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46384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5" y="252729"/>
                  </a:lnTo>
                  <a:lnTo>
                    <a:pt x="231450" y="239206"/>
                  </a:lnTo>
                  <a:lnTo>
                    <a:pt x="208769" y="219776"/>
                  </a:lnTo>
                  <a:lnTo>
                    <a:pt x="177639" y="213067"/>
                  </a:lnTo>
                  <a:lnTo>
                    <a:pt x="147332" y="212331"/>
                  </a:lnTo>
                  <a:lnTo>
                    <a:pt x="85191" y="212331"/>
                  </a:lnTo>
                  <a:lnTo>
                    <a:pt x="54287" y="203932"/>
                  </a:lnTo>
                  <a:lnTo>
                    <a:pt x="47707" y="185143"/>
                  </a:lnTo>
                  <a:lnTo>
                    <a:pt x="57149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5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84" y="357920"/>
                  </a:lnTo>
                  <a:lnTo>
                    <a:pt x="212155" y="325076"/>
                  </a:lnTo>
                  <a:lnTo>
                    <a:pt x="235317" y="284894"/>
                  </a:lnTo>
                  <a:lnTo>
                    <a:pt x="236410" y="278104"/>
                  </a:lnTo>
                  <a:lnTo>
                    <a:pt x="233175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3"/>
                  </a:lnTo>
                  <a:lnTo>
                    <a:pt x="170777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9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2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6" y="34731"/>
                  </a:lnTo>
                  <a:lnTo>
                    <a:pt x="272270" y="26150"/>
                  </a:lnTo>
                  <a:lnTo>
                    <a:pt x="271782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9"/>
                  </a:lnTo>
                  <a:lnTo>
                    <a:pt x="220742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9" y="29006"/>
                  </a:lnTo>
                  <a:lnTo>
                    <a:pt x="209590" y="25098"/>
                  </a:lnTo>
                  <a:lnTo>
                    <a:pt x="217765" y="20839"/>
                  </a:lnTo>
                  <a:lnTo>
                    <a:pt x="223995" y="19882"/>
                  </a:lnTo>
                  <a:lnTo>
                    <a:pt x="271782" y="19882"/>
                  </a:lnTo>
                  <a:lnTo>
                    <a:pt x="271572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2574" y="12882661"/>
              <a:ext cx="238747" cy="2485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19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44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391935" y="1751344"/>
            <a:ext cx="653097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789" dirty="0">
                <a:solidFill>
                  <a:srgbClr val="C11424"/>
                </a:solidFill>
                <a:latin typeface="Trebuchet MS"/>
                <a:cs typeface="Trebuchet MS"/>
              </a:rPr>
              <a:t>ACME </a:t>
            </a:r>
            <a:r>
              <a:rPr sz="8450" spc="-1735" dirty="0">
                <a:solidFill>
                  <a:srgbClr val="C11424"/>
                </a:solidFill>
                <a:latin typeface="Trebuchet MS"/>
                <a:cs typeface="Trebuchet MS"/>
              </a:rPr>
              <a:t>DESIGN </a:t>
            </a:r>
            <a:r>
              <a:rPr sz="8450" spc="-1664" dirty="0">
                <a:solidFill>
                  <a:srgbClr val="C11424"/>
                </a:solidFill>
                <a:latin typeface="Trebuchet MS"/>
                <a:cs typeface="Trebuchet MS"/>
              </a:rPr>
              <a:t>ZIPPER</a:t>
            </a:r>
            <a:endParaRPr sz="8450">
              <a:latin typeface="Trebuchet MS"/>
              <a:cs typeface="Trebuchet MS"/>
            </a:endParaRPr>
          </a:p>
          <a:p>
            <a:pPr marL="316230" algn="ctr">
              <a:lnSpc>
                <a:spcPts val="4350"/>
              </a:lnSpc>
            </a:pPr>
            <a:r>
              <a:rPr sz="3900" spc="-1135" dirty="0">
                <a:solidFill>
                  <a:srgbClr val="2A4911"/>
                </a:solidFill>
                <a:latin typeface="Trebuchet MS"/>
                <a:cs typeface="Trebuchet MS"/>
              </a:rPr>
              <a:t>ROLLER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140" dirty="0">
                <a:solidFill>
                  <a:srgbClr val="2A4911"/>
                </a:solidFill>
                <a:latin typeface="Trebuchet MS"/>
                <a:cs typeface="Trebuchet MS"/>
              </a:rPr>
              <a:t>BALL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720" dirty="0">
                <a:solidFill>
                  <a:srgbClr val="2A4911"/>
                </a:solidFill>
                <a:latin typeface="Trebuchet MS"/>
                <a:cs typeface="Trebuchet MS"/>
              </a:rPr>
              <a:t>PEN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73027" y="4968029"/>
            <a:ext cx="4868280" cy="492578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99300" y="4536950"/>
            <a:ext cx="5022215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Colour: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Green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783714" algn="l"/>
              </a:tabLst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	</a:t>
            </a: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8.1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4.3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15.2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About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item: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Weighted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magnetic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base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pens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securely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place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Black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ballpoint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Parker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style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refill.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7559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Felt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bottom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base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protection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boxed.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9294" y="9294366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8" name="object 8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558176" y="1751344"/>
            <a:ext cx="641286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939" dirty="0">
                <a:solidFill>
                  <a:srgbClr val="C11424"/>
                </a:solidFill>
                <a:latin typeface="Trebuchet MS"/>
                <a:cs typeface="Trebuchet MS"/>
              </a:rPr>
              <a:t>MAGNETIC </a:t>
            </a:r>
            <a:r>
              <a:rPr sz="8450" spc="-1730" dirty="0">
                <a:solidFill>
                  <a:srgbClr val="C11424"/>
                </a:solidFill>
                <a:latin typeface="Trebuchet MS"/>
                <a:cs typeface="Trebuchet MS"/>
              </a:rPr>
              <a:t>DESK </a:t>
            </a:r>
            <a:r>
              <a:rPr sz="8450" spc="-1540" dirty="0">
                <a:solidFill>
                  <a:srgbClr val="C11424"/>
                </a:solidFill>
                <a:latin typeface="Trebuchet MS"/>
                <a:cs typeface="Trebuchet MS"/>
              </a:rPr>
              <a:t>PEN</a:t>
            </a:r>
            <a:endParaRPr sz="8450">
              <a:latin typeface="Trebuchet MS"/>
              <a:cs typeface="Trebuchet MS"/>
            </a:endParaRPr>
          </a:p>
          <a:p>
            <a:pPr marL="180340" algn="ctr">
              <a:lnSpc>
                <a:spcPts val="4350"/>
              </a:lnSpc>
            </a:pPr>
            <a:r>
              <a:rPr sz="3900" spc="-560" dirty="0">
                <a:solidFill>
                  <a:srgbClr val="2A4911"/>
                </a:solidFill>
                <a:latin typeface="Trebuchet MS"/>
                <a:cs typeface="Trebuchet MS"/>
              </a:rPr>
              <a:t>green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28900" y="3644900"/>
            <a:ext cx="3576545" cy="706367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099300" y="4536950"/>
            <a:ext cx="5022215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olour: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Crimson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45" dirty="0">
                <a:solidFill>
                  <a:srgbClr val="606060"/>
                </a:solidFill>
                <a:latin typeface="Tahoma"/>
                <a:cs typeface="Tahoma"/>
              </a:rPr>
              <a:t>/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Pink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783714" algn="l"/>
              </a:tabLst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	</a:t>
            </a: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8.1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4.3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15.2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About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item: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Weighted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magnetic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base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pens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securely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place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Black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ballpoint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Parker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style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refill.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7559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Felt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bottom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base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protection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boxed.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9294" y="929436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8176" y="1751344"/>
            <a:ext cx="641286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939" dirty="0">
                <a:solidFill>
                  <a:srgbClr val="C11424"/>
                </a:solidFill>
                <a:latin typeface="Trebuchet MS"/>
                <a:cs typeface="Trebuchet MS"/>
              </a:rPr>
              <a:t>MAGNETIC </a:t>
            </a:r>
            <a:r>
              <a:rPr sz="8450" spc="-1730" dirty="0">
                <a:solidFill>
                  <a:srgbClr val="C11424"/>
                </a:solidFill>
                <a:latin typeface="Trebuchet MS"/>
                <a:cs typeface="Trebuchet MS"/>
              </a:rPr>
              <a:t>DESK </a:t>
            </a:r>
            <a:r>
              <a:rPr sz="8450" spc="-1540" dirty="0">
                <a:solidFill>
                  <a:srgbClr val="C11424"/>
                </a:solidFill>
                <a:latin typeface="Trebuchet MS"/>
                <a:cs typeface="Trebuchet MS"/>
              </a:rPr>
              <a:t>PEN</a:t>
            </a:r>
            <a:endParaRPr sz="8450">
              <a:latin typeface="Trebuchet MS"/>
              <a:cs typeface="Trebuchet MS"/>
            </a:endParaRPr>
          </a:p>
          <a:p>
            <a:pPr marL="7620" algn="ctr">
              <a:lnSpc>
                <a:spcPts val="4350"/>
              </a:lnSpc>
            </a:pPr>
            <a:r>
              <a:rPr sz="3900" spc="-750" dirty="0">
                <a:solidFill>
                  <a:srgbClr val="2A4911"/>
                </a:solidFill>
                <a:latin typeface="Trebuchet MS"/>
                <a:cs typeface="Trebuchet MS"/>
              </a:rPr>
              <a:t>CRIMSON/PINK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73400" y="3797300"/>
            <a:ext cx="1692795" cy="676589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311900" y="4536950"/>
            <a:ext cx="5022215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Colour: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White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783714" algn="l"/>
              </a:tabLst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	</a:t>
            </a: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8.1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4.3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15.2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About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this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item: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Weighted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magnetic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base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holds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pens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securely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place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Black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ballpoint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Parker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style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refill.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7559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Felt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bottom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base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protection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boxed.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11894" y="9294365"/>
            <a:ext cx="2717806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$16.95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5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8176" y="1751344"/>
            <a:ext cx="641286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810"/>
              </a:lnSpc>
              <a:spcBef>
                <a:spcPts val="135"/>
              </a:spcBef>
            </a:pPr>
            <a:r>
              <a:rPr sz="8450" spc="-1939" dirty="0">
                <a:solidFill>
                  <a:srgbClr val="C11424"/>
                </a:solidFill>
                <a:latin typeface="Trebuchet MS"/>
                <a:cs typeface="Trebuchet MS"/>
              </a:rPr>
              <a:t>MAGNETIC </a:t>
            </a:r>
            <a:r>
              <a:rPr sz="8450" spc="-1730" dirty="0">
                <a:solidFill>
                  <a:srgbClr val="C11424"/>
                </a:solidFill>
                <a:latin typeface="Trebuchet MS"/>
                <a:cs typeface="Trebuchet MS"/>
              </a:rPr>
              <a:t>DESK </a:t>
            </a:r>
            <a:r>
              <a:rPr sz="8450" spc="-1540" dirty="0">
                <a:solidFill>
                  <a:srgbClr val="C11424"/>
                </a:solidFill>
                <a:latin typeface="Trebuchet MS"/>
                <a:cs typeface="Trebuchet MS"/>
              </a:rPr>
              <a:t>PEN</a:t>
            </a:r>
            <a:endParaRPr sz="8450">
              <a:latin typeface="Trebuchet MS"/>
              <a:cs typeface="Trebuchet MS"/>
            </a:endParaRPr>
          </a:p>
          <a:p>
            <a:pPr marL="180340" algn="ctr">
              <a:lnSpc>
                <a:spcPts val="4350"/>
              </a:lnSpc>
            </a:pPr>
            <a:r>
              <a:rPr sz="3900" spc="-710" dirty="0">
                <a:solidFill>
                  <a:srgbClr val="2A4911"/>
                </a:solidFill>
                <a:latin typeface="Trebuchet MS"/>
                <a:cs typeface="Trebuchet MS"/>
              </a:rPr>
              <a:t>white</a:t>
            </a:r>
            <a:endParaRPr sz="39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41600" y="3937012"/>
            <a:ext cx="1869033" cy="648969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165600"/>
            <a:ext cx="13716000" cy="9550400"/>
            <a:chOff x="0" y="4165600"/>
            <a:chExt cx="13716000" cy="9550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6300" y="4165600"/>
              <a:ext cx="3301999" cy="3809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3600" y="7632706"/>
              <a:ext cx="4153919" cy="388391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7860164" y="8748390"/>
            <a:ext cx="2262505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63992" y="2437144"/>
            <a:ext cx="717486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 </a:t>
            </a:r>
            <a:r>
              <a:rPr sz="8450" spc="-1980" dirty="0">
                <a:solidFill>
                  <a:srgbClr val="C11424"/>
                </a:solidFill>
                <a:latin typeface="Trebuchet MS"/>
                <a:cs typeface="Trebuchet MS"/>
              </a:rPr>
              <a:t>&amp; </a:t>
            </a:r>
            <a:r>
              <a:rPr sz="8450" spc="-2160" dirty="0">
                <a:solidFill>
                  <a:srgbClr val="C11424"/>
                </a:solidFill>
                <a:latin typeface="Trebuchet MS"/>
                <a:cs typeface="Trebuchet MS"/>
              </a:rPr>
              <a:t>BLOOM </a:t>
            </a:r>
            <a:r>
              <a:rPr sz="8450" spc="-1585" dirty="0">
                <a:solidFill>
                  <a:srgbClr val="C11424"/>
                </a:solidFill>
                <a:latin typeface="Trebuchet MS"/>
                <a:cs typeface="Trebuchet MS"/>
              </a:rPr>
              <a:t>JAMES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1130" dirty="0">
                <a:solidFill>
                  <a:srgbClr val="2A4911"/>
                </a:solidFill>
                <a:latin typeface="Trebuchet MS"/>
                <a:cs typeface="Trebuchet MS"/>
              </a:rPr>
              <a:t>THE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940" dirty="0">
                <a:solidFill>
                  <a:srgbClr val="2A4911"/>
                </a:solidFill>
                <a:latin typeface="Trebuchet MS"/>
                <a:cs typeface="Trebuchet MS"/>
              </a:rPr>
              <a:t>DOORMAN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405" dirty="0">
                <a:solidFill>
                  <a:srgbClr val="2A4911"/>
                </a:solidFill>
                <a:latin typeface="Trebuchet MS"/>
                <a:cs typeface="Trebuchet MS"/>
              </a:rPr>
              <a:t>-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625" dirty="0">
                <a:solidFill>
                  <a:srgbClr val="2A4911"/>
                </a:solidFill>
                <a:latin typeface="Trebuchet MS"/>
                <a:cs typeface="Trebuchet MS"/>
              </a:rPr>
              <a:t>red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29433625-4649-4233-A5F4-EB8193565241}"/>
              </a:ext>
            </a:extLst>
          </p:cNvPr>
          <p:cNvSpPr txBox="1"/>
          <p:nvPr/>
        </p:nvSpPr>
        <p:spPr>
          <a:xfrm>
            <a:off x="7797800" y="5629150"/>
            <a:ext cx="4089400" cy="23464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7825">
              <a:lnSpc>
                <a:spcPct val="100000"/>
              </a:lnSpc>
              <a:spcBef>
                <a:spcPts val="100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innovative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red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rubber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stopper.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Doorstop,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synthetic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rubber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easy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clean.</a:t>
            </a:r>
            <a:endParaRPr sz="2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7140" y="1929144"/>
            <a:ext cx="454787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2205" dirty="0">
                <a:solidFill>
                  <a:srgbClr val="C11424"/>
                </a:solidFill>
                <a:latin typeface="Trebuchet MS"/>
                <a:cs typeface="Trebuchet MS"/>
              </a:rPr>
              <a:t>BUDDHA </a:t>
            </a:r>
            <a:r>
              <a:rPr sz="8450" spc="-2085" dirty="0">
                <a:solidFill>
                  <a:srgbClr val="C11424"/>
                </a:solidFill>
                <a:latin typeface="Trebuchet MS"/>
                <a:cs typeface="Trebuchet MS"/>
              </a:rPr>
              <a:t>BOARD</a:t>
            </a:r>
            <a:endParaRPr sz="8450">
              <a:latin typeface="Trebuchet MS"/>
              <a:cs typeface="Trebuchet MS"/>
            </a:endParaRPr>
          </a:p>
          <a:p>
            <a:pPr marL="7620" algn="ctr">
              <a:lnSpc>
                <a:spcPts val="4350"/>
              </a:lnSpc>
            </a:pPr>
            <a:r>
              <a:rPr sz="3900" spc="-520" dirty="0">
                <a:solidFill>
                  <a:srgbClr val="2A4911"/>
                </a:solidFill>
                <a:latin typeface="Trebuchet MS"/>
                <a:cs typeface="Trebuchet MS"/>
              </a:rPr>
              <a:t>original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23349" y="4904196"/>
            <a:ext cx="4100829" cy="528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8279">
              <a:lnSpc>
                <a:spcPct val="100000"/>
              </a:lnSpc>
              <a:spcBef>
                <a:spcPts val="100"/>
              </a:spcBef>
            </a:pP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Buddha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Board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inspired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Zen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idea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living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moment.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Then,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as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slowly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evaporates,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art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will </a:t>
            </a:r>
            <a:r>
              <a:rPr sz="2200" spc="280" dirty="0">
                <a:solidFill>
                  <a:srgbClr val="606060"/>
                </a:solidFill>
                <a:latin typeface="Tahoma"/>
                <a:cs typeface="Tahoma"/>
              </a:rPr>
              <a:t>ma </a:t>
            </a:r>
            <a:r>
              <a:rPr sz="2200" spc="2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gically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disappear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leaving you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clean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slate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clear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mind,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ready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create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whole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new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masterpiece.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838325" algn="l"/>
              </a:tabLst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Dimensions:	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12"x9.5"x1/4"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$36.95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$21.95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9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5" name="object 5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43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43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10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392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690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6"/>
              <a:ext cx="214401" cy="2485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405"/>
                  </a:lnTo>
                  <a:lnTo>
                    <a:pt x="36831" y="123647"/>
                  </a:lnTo>
                  <a:lnTo>
                    <a:pt x="49606" y="139974"/>
                  </a:lnTo>
                  <a:lnTo>
                    <a:pt x="67576" y="151739"/>
                  </a:lnTo>
                  <a:lnTo>
                    <a:pt x="40058" y="166621"/>
                  </a:lnTo>
                  <a:lnTo>
                    <a:pt x="26473" y="185729"/>
                  </a:lnTo>
                  <a:lnTo>
                    <a:pt x="21917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5" y="375146"/>
                  </a:lnTo>
                  <a:lnTo>
                    <a:pt x="126417" y="370284"/>
                  </a:lnTo>
                  <a:lnTo>
                    <a:pt x="157889" y="357925"/>
                  </a:lnTo>
                  <a:lnTo>
                    <a:pt x="101111" y="357925"/>
                  </a:lnTo>
                  <a:lnTo>
                    <a:pt x="66591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83" y="11404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41"/>
                  </a:lnTo>
                  <a:lnTo>
                    <a:pt x="78190" y="258814"/>
                  </a:lnTo>
                  <a:lnTo>
                    <a:pt x="88807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8"/>
                  </a:lnTo>
                  <a:lnTo>
                    <a:pt x="207011" y="272668"/>
                  </a:lnTo>
                  <a:lnTo>
                    <a:pt x="212594" y="281749"/>
                  </a:lnTo>
                  <a:lnTo>
                    <a:pt x="213614" y="285876"/>
                  </a:lnTo>
                  <a:lnTo>
                    <a:pt x="215082" y="305127"/>
                  </a:lnTo>
                  <a:lnTo>
                    <a:pt x="211742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9"/>
                  </a:lnTo>
                  <a:lnTo>
                    <a:pt x="101111" y="357925"/>
                  </a:lnTo>
                  <a:lnTo>
                    <a:pt x="157889" y="357925"/>
                  </a:lnTo>
                  <a:lnTo>
                    <a:pt x="212150" y="325081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5" y="158631"/>
                  </a:lnTo>
                  <a:lnTo>
                    <a:pt x="96383" y="161390"/>
                  </a:lnTo>
                  <a:lnTo>
                    <a:pt x="109194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83" y="11404"/>
                  </a:moveTo>
                  <a:lnTo>
                    <a:pt x="123507" y="11404"/>
                  </a:lnTo>
                  <a:lnTo>
                    <a:pt x="141073" y="14575"/>
                  </a:lnTo>
                  <a:lnTo>
                    <a:pt x="158012" y="25900"/>
                  </a:lnTo>
                  <a:lnTo>
                    <a:pt x="170776" y="48100"/>
                  </a:lnTo>
                  <a:lnTo>
                    <a:pt x="175818" y="83896"/>
                  </a:lnTo>
                  <a:lnTo>
                    <a:pt x="170995" y="119780"/>
                  </a:lnTo>
                  <a:lnTo>
                    <a:pt x="158597" y="142163"/>
                  </a:lnTo>
                  <a:lnTo>
                    <a:pt x="141732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2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83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0" y="19895"/>
                  </a:lnTo>
                  <a:lnTo>
                    <a:pt x="226047" y="21755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49"/>
                  </a:lnTo>
                  <a:lnTo>
                    <a:pt x="237709" y="44866"/>
                  </a:lnTo>
                  <a:lnTo>
                    <a:pt x="246310" y="47390"/>
                  </a:lnTo>
                  <a:lnTo>
                    <a:pt x="255397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51"/>
                  </a:lnTo>
                  <a:lnTo>
                    <a:pt x="220737" y="7516"/>
                  </a:lnTo>
                  <a:lnTo>
                    <a:pt x="208264" y="16175"/>
                  </a:lnTo>
                  <a:lnTo>
                    <a:pt x="197053" y="29006"/>
                  </a:lnTo>
                  <a:lnTo>
                    <a:pt x="205762" y="29006"/>
                  </a:lnTo>
                  <a:lnTo>
                    <a:pt x="209588" y="25105"/>
                  </a:lnTo>
                  <a:lnTo>
                    <a:pt x="217760" y="20850"/>
                  </a:lnTo>
                  <a:lnTo>
                    <a:pt x="223990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38" y="1687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9"/>
              <a:ext cx="177109" cy="243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9"/>
              <a:ext cx="238734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298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49"/>
                  </a:lnTo>
                  <a:lnTo>
                    <a:pt x="0" y="20548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69" y="20548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81100" y="4521200"/>
            <a:ext cx="6070600" cy="60706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0" y="4800600"/>
            <a:ext cx="5691088" cy="56910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229600" y="8374881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63992" y="2437144"/>
            <a:ext cx="717486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 </a:t>
            </a:r>
            <a:r>
              <a:rPr sz="8450" spc="-1980" dirty="0">
                <a:solidFill>
                  <a:srgbClr val="C11424"/>
                </a:solidFill>
                <a:latin typeface="Trebuchet MS"/>
                <a:cs typeface="Trebuchet MS"/>
              </a:rPr>
              <a:t>&amp; </a:t>
            </a:r>
            <a:r>
              <a:rPr sz="8450" spc="-2160" dirty="0">
                <a:solidFill>
                  <a:srgbClr val="C11424"/>
                </a:solidFill>
                <a:latin typeface="Trebuchet MS"/>
                <a:cs typeface="Trebuchet MS"/>
              </a:rPr>
              <a:t>BLOOM </a:t>
            </a:r>
            <a:r>
              <a:rPr sz="8450" spc="-1585" dirty="0">
                <a:solidFill>
                  <a:srgbClr val="C11424"/>
                </a:solidFill>
                <a:latin typeface="Trebuchet MS"/>
                <a:cs typeface="Trebuchet MS"/>
              </a:rPr>
              <a:t>JAMES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1130" dirty="0">
                <a:solidFill>
                  <a:srgbClr val="2A4911"/>
                </a:solidFill>
                <a:latin typeface="Trebuchet MS"/>
                <a:cs typeface="Trebuchet MS"/>
              </a:rPr>
              <a:t>THE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940" dirty="0">
                <a:solidFill>
                  <a:srgbClr val="2A4911"/>
                </a:solidFill>
                <a:latin typeface="Trebuchet MS"/>
                <a:cs typeface="Trebuchet MS"/>
              </a:rPr>
              <a:t>DOORMAN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405" dirty="0">
                <a:solidFill>
                  <a:srgbClr val="2A4911"/>
                </a:solidFill>
                <a:latin typeface="Trebuchet MS"/>
                <a:cs typeface="Trebuchet MS"/>
              </a:rPr>
              <a:t>-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635" dirty="0">
                <a:solidFill>
                  <a:srgbClr val="2A4911"/>
                </a:solidFill>
                <a:latin typeface="Trebuchet MS"/>
                <a:cs typeface="Trebuchet MS"/>
              </a:rPr>
              <a:t>black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id="{C5592AD6-C726-4222-A542-CEFF0BEE8A3F}"/>
              </a:ext>
            </a:extLst>
          </p:cNvPr>
          <p:cNvSpPr txBox="1"/>
          <p:nvPr/>
        </p:nvSpPr>
        <p:spPr>
          <a:xfrm>
            <a:off x="8382000" y="5741689"/>
            <a:ext cx="3810000" cy="2367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7825">
              <a:lnSpc>
                <a:spcPct val="100000"/>
              </a:lnSpc>
              <a:spcBef>
                <a:spcPts val="100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innovative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red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rubber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stopper.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Doorstop,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synthetic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rubber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easy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clean.</a:t>
            </a:r>
            <a:endParaRPr sz="2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911" y="5967258"/>
            <a:ext cx="5333822" cy="34317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4600" y="4943350"/>
            <a:ext cx="4233545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19125" algn="just">
              <a:lnSpc>
                <a:spcPct val="100000"/>
              </a:lnSpc>
              <a:spcBef>
                <a:spcPts val="100"/>
              </a:spcBef>
            </a:pPr>
            <a:r>
              <a:rPr sz="2200" spc="10" dirty="0">
                <a:solidFill>
                  <a:srgbClr val="606060"/>
                </a:solidFill>
                <a:latin typeface="Tahoma"/>
                <a:cs typeface="Tahoma"/>
              </a:rPr>
              <a:t>“Dots”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Card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Case,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Charles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5" dirty="0">
                <a:solidFill>
                  <a:srgbClr val="606060"/>
                </a:solidFill>
                <a:latin typeface="Tahoma"/>
                <a:cs typeface="Tahoma"/>
              </a:rPr>
              <a:t>&amp;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Ray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Eames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47015">
              <a:lnSpc>
                <a:spcPct val="100000"/>
              </a:lnSpc>
              <a:spcBef>
                <a:spcPts val="5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Cases have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mirror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chrome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metal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finish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inside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out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image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applied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lid.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artist’s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enthusiast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keen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sense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style.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4600" y="9700766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40133" y="2246644"/>
            <a:ext cx="342265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89" dirty="0">
                <a:solidFill>
                  <a:srgbClr val="C11424"/>
                </a:solidFill>
                <a:latin typeface="Trebuchet MS"/>
                <a:cs typeface="Trebuchet MS"/>
              </a:rPr>
              <a:t>ACME </a:t>
            </a:r>
            <a:r>
              <a:rPr sz="8450" spc="-2265" dirty="0">
                <a:solidFill>
                  <a:srgbClr val="C11424"/>
                </a:solidFill>
                <a:latin typeface="Trebuchet MS"/>
                <a:cs typeface="Trebuchet MS"/>
              </a:rPr>
              <a:t>DOTS</a:t>
            </a:r>
            <a:endParaRPr sz="8450">
              <a:latin typeface="Trebuchet MS"/>
              <a:cs typeface="Trebuchet MS"/>
            </a:endParaRPr>
          </a:p>
          <a:p>
            <a:pPr marL="113030" algn="ctr">
              <a:lnSpc>
                <a:spcPts val="4350"/>
              </a:lnSpc>
            </a:pPr>
            <a:r>
              <a:rPr sz="3900" spc="-670" dirty="0">
                <a:solidFill>
                  <a:srgbClr val="2A4911"/>
                </a:solidFill>
                <a:latin typeface="Trebuchet MS"/>
                <a:cs typeface="Trebuchet MS"/>
              </a:rPr>
              <a:t>BUSINESS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10" dirty="0">
                <a:solidFill>
                  <a:srgbClr val="2A4911"/>
                </a:solidFill>
                <a:latin typeface="Trebuchet MS"/>
                <a:cs typeface="Trebuchet MS"/>
              </a:rPr>
              <a:t>CARD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35" dirty="0">
                <a:solidFill>
                  <a:srgbClr val="2A4911"/>
                </a:solidFill>
                <a:latin typeface="Trebuchet MS"/>
                <a:cs typeface="Trebuchet MS"/>
              </a:rPr>
              <a:t>CASE</a:t>
            </a:r>
            <a:endParaRPr sz="39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911" y="5967258"/>
            <a:ext cx="5333822" cy="34216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83478" y="2246644"/>
            <a:ext cx="504126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89" dirty="0">
                <a:solidFill>
                  <a:srgbClr val="C11424"/>
                </a:solidFill>
                <a:latin typeface="Trebuchet MS"/>
                <a:cs typeface="Trebuchet MS"/>
              </a:rPr>
              <a:t>ACME </a:t>
            </a:r>
            <a:r>
              <a:rPr sz="8450" spc="-1980" dirty="0">
                <a:solidFill>
                  <a:srgbClr val="C11424"/>
                </a:solidFill>
                <a:latin typeface="Trebuchet MS"/>
                <a:cs typeface="Trebuchet MS"/>
              </a:rPr>
              <a:t>BLUEPRINT</a:t>
            </a:r>
            <a:endParaRPr sz="8450">
              <a:latin typeface="Trebuchet MS"/>
              <a:cs typeface="Trebuchet MS"/>
            </a:endParaRPr>
          </a:p>
          <a:p>
            <a:pPr marL="6985" algn="ctr">
              <a:lnSpc>
                <a:spcPts val="4350"/>
              </a:lnSpc>
            </a:pPr>
            <a:r>
              <a:rPr sz="3900" spc="-670" dirty="0">
                <a:solidFill>
                  <a:srgbClr val="2A4911"/>
                </a:solidFill>
                <a:latin typeface="Trebuchet MS"/>
                <a:cs typeface="Trebuchet MS"/>
              </a:rPr>
              <a:t>BUSINESS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10" dirty="0">
                <a:solidFill>
                  <a:srgbClr val="2A4911"/>
                </a:solidFill>
                <a:latin typeface="Trebuchet MS"/>
                <a:cs typeface="Trebuchet MS"/>
              </a:rPr>
              <a:t>CARD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35" dirty="0">
                <a:solidFill>
                  <a:srgbClr val="2A4911"/>
                </a:solidFill>
                <a:latin typeface="Trebuchet MS"/>
                <a:cs typeface="Trebuchet MS"/>
              </a:rPr>
              <a:t>CASE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4600" y="4943350"/>
            <a:ext cx="4233545" cy="438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2405">
              <a:lnSpc>
                <a:spcPct val="100000"/>
              </a:lnSpc>
              <a:spcBef>
                <a:spcPts val="100"/>
              </a:spcBef>
            </a:pP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“Blueprints”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Card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Case,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Constantin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5" dirty="0">
                <a:solidFill>
                  <a:srgbClr val="606060"/>
                </a:solidFill>
                <a:latin typeface="Tahoma"/>
                <a:cs typeface="Tahoma"/>
              </a:rPr>
              <a:t>Boym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 marR="247015">
              <a:lnSpc>
                <a:spcPct val="100000"/>
              </a:lnSpc>
              <a:spcBef>
                <a:spcPts val="2140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Cases have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mirror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chrome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metal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finish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inside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out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image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applied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lid.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</a:pP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artist’s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enthusiast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keen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sense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style.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4600" y="10036038"/>
            <a:ext cx="221996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0" y="5702300"/>
            <a:ext cx="5533949" cy="356910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78107" y="2056144"/>
            <a:ext cx="514604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89" dirty="0">
                <a:solidFill>
                  <a:srgbClr val="C11424"/>
                </a:solidFill>
                <a:latin typeface="Trebuchet MS"/>
                <a:cs typeface="Trebuchet MS"/>
              </a:rPr>
              <a:t>ACME </a:t>
            </a:r>
            <a:r>
              <a:rPr sz="8450" spc="-1945" dirty="0">
                <a:solidFill>
                  <a:srgbClr val="C11424"/>
                </a:solidFill>
                <a:latin typeface="Trebuchet MS"/>
                <a:cs typeface="Trebuchet MS"/>
              </a:rPr>
              <a:t>RHAPSODY</a:t>
            </a:r>
            <a:endParaRPr sz="8450">
              <a:latin typeface="Trebuchet MS"/>
              <a:cs typeface="Trebuchet MS"/>
            </a:endParaRPr>
          </a:p>
          <a:p>
            <a:pPr marL="113664" algn="ctr">
              <a:lnSpc>
                <a:spcPts val="4350"/>
              </a:lnSpc>
            </a:pPr>
            <a:r>
              <a:rPr sz="3900" spc="-670" dirty="0">
                <a:solidFill>
                  <a:srgbClr val="2A4911"/>
                </a:solidFill>
                <a:latin typeface="Trebuchet MS"/>
                <a:cs typeface="Trebuchet MS"/>
              </a:rPr>
              <a:t>BUSINESS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10" dirty="0">
                <a:solidFill>
                  <a:srgbClr val="2A4911"/>
                </a:solidFill>
                <a:latin typeface="Trebuchet MS"/>
                <a:cs typeface="Trebuchet MS"/>
              </a:rPr>
              <a:t>CARD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35" dirty="0">
                <a:solidFill>
                  <a:srgbClr val="2A4911"/>
                </a:solidFill>
                <a:latin typeface="Trebuchet MS"/>
                <a:cs typeface="Trebuchet MS"/>
              </a:rPr>
              <a:t>CASE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4600" y="4943350"/>
            <a:ext cx="4233545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7045">
              <a:lnSpc>
                <a:spcPct val="100000"/>
              </a:lnSpc>
              <a:spcBef>
                <a:spcPts val="100"/>
              </a:spcBef>
            </a:pP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“Rhapsody”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Card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Case,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Alena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St.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James,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47015">
              <a:lnSpc>
                <a:spcPct val="100000"/>
              </a:lnSpc>
              <a:spcBef>
                <a:spcPts val="5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Cases have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mirror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chrome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metal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finish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inside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out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image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applied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lid.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artist’s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enthusiast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keen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sense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style.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4600" y="9700766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4975" y="6007513"/>
            <a:ext cx="5323759" cy="338144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2437" y="2056144"/>
            <a:ext cx="407797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89" dirty="0">
                <a:solidFill>
                  <a:srgbClr val="C11424"/>
                </a:solidFill>
                <a:latin typeface="Trebuchet MS"/>
                <a:cs typeface="Trebuchet MS"/>
              </a:rPr>
              <a:t>ACME </a:t>
            </a:r>
            <a:r>
              <a:rPr sz="8450" spc="-2180" dirty="0">
                <a:solidFill>
                  <a:srgbClr val="C11424"/>
                </a:solidFill>
                <a:latin typeface="Trebuchet MS"/>
                <a:cs typeface="Trebuchet MS"/>
              </a:rPr>
              <a:t>CLOCKS</a:t>
            </a:r>
            <a:endParaRPr sz="8450">
              <a:latin typeface="Trebuchet MS"/>
              <a:cs typeface="Trebuchet MS"/>
            </a:endParaRPr>
          </a:p>
          <a:p>
            <a:pPr marL="113030" algn="ctr">
              <a:lnSpc>
                <a:spcPts val="4350"/>
              </a:lnSpc>
            </a:pPr>
            <a:r>
              <a:rPr sz="3900" spc="-670" dirty="0">
                <a:solidFill>
                  <a:srgbClr val="2A4911"/>
                </a:solidFill>
                <a:latin typeface="Trebuchet MS"/>
                <a:cs typeface="Trebuchet MS"/>
              </a:rPr>
              <a:t>BUSINESS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10" dirty="0">
                <a:solidFill>
                  <a:srgbClr val="2A4911"/>
                </a:solidFill>
                <a:latin typeface="Trebuchet MS"/>
                <a:cs typeface="Trebuchet MS"/>
              </a:rPr>
              <a:t>CARD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35" dirty="0">
                <a:solidFill>
                  <a:srgbClr val="2A4911"/>
                </a:solidFill>
                <a:latin typeface="Trebuchet MS"/>
                <a:cs typeface="Trebuchet MS"/>
              </a:rPr>
              <a:t>CASE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4600" y="4943350"/>
            <a:ext cx="4233545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5605">
              <a:lnSpc>
                <a:spcPct val="100000"/>
              </a:lnSpc>
              <a:spcBef>
                <a:spcPts val="100"/>
              </a:spcBef>
            </a:pP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“Clocks”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Card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Case,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Nancy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Wolff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47015">
              <a:lnSpc>
                <a:spcPct val="100000"/>
              </a:lnSpc>
              <a:spcBef>
                <a:spcPts val="5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Cases have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mirror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chrome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metal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finish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inside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out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image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applied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lid.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artist’s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enthusiast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keen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sense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style.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4600" y="9365481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4975" y="5967258"/>
            <a:ext cx="5323759" cy="342169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0053" y="2056144"/>
            <a:ext cx="3862070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1789" dirty="0">
                <a:solidFill>
                  <a:srgbClr val="C11424"/>
                </a:solidFill>
                <a:latin typeface="Trebuchet MS"/>
                <a:cs typeface="Trebuchet MS"/>
              </a:rPr>
              <a:t>ACME </a:t>
            </a:r>
            <a:r>
              <a:rPr sz="8450" spc="-1939" dirty="0">
                <a:solidFill>
                  <a:srgbClr val="C11424"/>
                </a:solidFill>
                <a:latin typeface="Trebuchet MS"/>
                <a:cs typeface="Trebuchet MS"/>
              </a:rPr>
              <a:t>KRAZE</a:t>
            </a:r>
            <a:endParaRPr sz="8450">
              <a:latin typeface="Trebuchet MS"/>
              <a:cs typeface="Trebuchet MS"/>
            </a:endParaRPr>
          </a:p>
          <a:p>
            <a:pPr marL="113030" algn="ctr">
              <a:lnSpc>
                <a:spcPts val="4350"/>
              </a:lnSpc>
            </a:pPr>
            <a:r>
              <a:rPr sz="3900" spc="-670" dirty="0">
                <a:solidFill>
                  <a:srgbClr val="2A4911"/>
                </a:solidFill>
                <a:latin typeface="Trebuchet MS"/>
                <a:cs typeface="Trebuchet MS"/>
              </a:rPr>
              <a:t>BUSINESS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1010" dirty="0">
                <a:solidFill>
                  <a:srgbClr val="2A4911"/>
                </a:solidFill>
                <a:latin typeface="Trebuchet MS"/>
                <a:cs typeface="Trebuchet MS"/>
              </a:rPr>
              <a:t>CARD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35" dirty="0">
                <a:solidFill>
                  <a:srgbClr val="2A4911"/>
                </a:solidFill>
                <a:latin typeface="Trebuchet MS"/>
                <a:cs typeface="Trebuchet MS"/>
              </a:rPr>
              <a:t>CASE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4600" y="4943350"/>
            <a:ext cx="4233545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7055">
              <a:lnSpc>
                <a:spcPct val="100000"/>
              </a:lnSpc>
              <a:spcBef>
                <a:spcPts val="100"/>
              </a:spcBef>
            </a:pP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Kraze”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Card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Case,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designed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by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Karim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Rashid.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47015">
              <a:lnSpc>
                <a:spcPct val="100000"/>
              </a:lnSpc>
              <a:spcBef>
                <a:spcPts val="5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Cases have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mirror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chrome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metal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finish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inside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out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unique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image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applied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lid.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artist’s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business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cards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enthusiast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keen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sense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style.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4600" y="9365481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C11424"/>
                </a:solidFill>
                <a:latin typeface="Tahoma"/>
                <a:cs typeface="Tahoma"/>
              </a:rPr>
              <a:t>$19.95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310" y="5428031"/>
            <a:ext cx="5922261" cy="44318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98112" y="1929144"/>
            <a:ext cx="5506085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1739" dirty="0">
                <a:solidFill>
                  <a:srgbClr val="C11424"/>
                </a:solidFill>
                <a:latin typeface="Trebuchet MS"/>
                <a:cs typeface="Trebuchet MS"/>
              </a:rPr>
              <a:t>BONE </a:t>
            </a:r>
            <a:r>
              <a:rPr sz="8450" spc="-1855" dirty="0">
                <a:solidFill>
                  <a:srgbClr val="C11424"/>
                </a:solidFill>
                <a:latin typeface="Trebuchet MS"/>
                <a:cs typeface="Trebuchet MS"/>
              </a:rPr>
              <a:t>CHINA </a:t>
            </a:r>
            <a:r>
              <a:rPr sz="8450" spc="-2210" dirty="0">
                <a:solidFill>
                  <a:srgbClr val="C11424"/>
                </a:solidFill>
                <a:latin typeface="Trebuchet MS"/>
                <a:cs typeface="Trebuchet MS"/>
              </a:rPr>
              <a:t>MUG</a:t>
            </a:r>
            <a:endParaRPr sz="8450">
              <a:latin typeface="Trebuchet MS"/>
              <a:cs typeface="Trebuchet MS"/>
            </a:endParaRPr>
          </a:p>
          <a:p>
            <a:pPr marL="4445" algn="ctr">
              <a:lnSpc>
                <a:spcPts val="6400"/>
              </a:lnSpc>
            </a:pPr>
            <a:r>
              <a:rPr sz="5700" spc="-1560" dirty="0">
                <a:solidFill>
                  <a:srgbClr val="2A4911"/>
                </a:solidFill>
                <a:latin typeface="Trebuchet MS"/>
                <a:cs typeface="Trebuchet MS"/>
              </a:rPr>
              <a:t>GUERRILLA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00" dirty="0">
                <a:solidFill>
                  <a:srgbClr val="2A4911"/>
                </a:solidFill>
                <a:latin typeface="Trebuchet MS"/>
                <a:cs typeface="Trebuchet MS"/>
              </a:rPr>
              <a:t>GIRLS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6500" y="5559300"/>
            <a:ext cx="472630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New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Bone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China</a:t>
            </a:r>
            <a:endParaRPr sz="2200">
              <a:latin typeface="Tahoma"/>
              <a:cs typeface="Tahoma"/>
            </a:endParaRPr>
          </a:p>
          <a:p>
            <a:pPr marL="12700" marR="2510155">
              <a:lnSpc>
                <a:spcPct val="200000"/>
              </a:lnSpc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Dishwasher</a:t>
            </a:r>
            <a:r>
              <a:rPr sz="2200" spc="-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safe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Open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edition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3.9</a:t>
            </a:r>
            <a:r>
              <a:rPr sz="2200" spc="-215" dirty="0">
                <a:solidFill>
                  <a:srgbClr val="606060"/>
                </a:solidFill>
                <a:latin typeface="Tahoma"/>
                <a:cs typeface="Tahoma"/>
              </a:rPr>
              <a:t>”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20" dirty="0">
                <a:solidFill>
                  <a:srgbClr val="606060"/>
                </a:solidFill>
                <a:latin typeface="Tahoma"/>
                <a:cs typeface="Tahoma"/>
              </a:rPr>
              <a:t>3.1”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diame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95" dirty="0">
                <a:solidFill>
                  <a:srgbClr val="606060"/>
                </a:solidFill>
                <a:latin typeface="Tahoma"/>
                <a:cs typeface="Tahoma"/>
              </a:rPr>
              <a:t>(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9.8cm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8.3cm)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56500" y="864031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90" dirty="0">
                <a:solidFill>
                  <a:srgbClr val="C11424"/>
                </a:solidFill>
                <a:latin typeface="Tahoma"/>
                <a:cs typeface="Tahoma"/>
              </a:rPr>
              <a:t>$11.95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25"/>
                  </a:lnTo>
                  <a:lnTo>
                    <a:pt x="180975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79" y="39738"/>
                  </a:lnTo>
                  <a:lnTo>
                    <a:pt x="177025" y="38252"/>
                  </a:lnTo>
                  <a:lnTo>
                    <a:pt x="174650" y="35801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25"/>
                  </a:lnTo>
                  <a:lnTo>
                    <a:pt x="246507" y="14452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46" y="11129"/>
                  </a:lnTo>
                  <a:lnTo>
                    <a:pt x="52746" y="28535"/>
                  </a:lnTo>
                  <a:lnTo>
                    <a:pt x="33414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67" y="252717"/>
                  </a:lnTo>
                  <a:lnTo>
                    <a:pt x="231445" y="239193"/>
                  </a:lnTo>
                  <a:lnTo>
                    <a:pt x="208767" y="219763"/>
                  </a:lnTo>
                  <a:lnTo>
                    <a:pt x="177638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1" y="11391"/>
                  </a:lnTo>
                  <a:lnTo>
                    <a:pt x="165522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67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99" y="357912"/>
                  </a:lnTo>
                  <a:lnTo>
                    <a:pt x="212153" y="325069"/>
                  </a:lnTo>
                  <a:lnTo>
                    <a:pt x="235306" y="284881"/>
                  </a:lnTo>
                  <a:lnTo>
                    <a:pt x="236397" y="278091"/>
                  </a:lnTo>
                  <a:lnTo>
                    <a:pt x="233167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1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2"/>
                  </a:lnTo>
                  <a:lnTo>
                    <a:pt x="170777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3" y="28994"/>
                  </a:lnTo>
                  <a:lnTo>
                    <a:pt x="197040" y="28994"/>
                  </a:lnTo>
                  <a:lnTo>
                    <a:pt x="182715" y="18857"/>
                  </a:lnTo>
                  <a:lnTo>
                    <a:pt x="16597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4"/>
                  </a:lnTo>
                  <a:lnTo>
                    <a:pt x="220742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3" y="28994"/>
                  </a:lnTo>
                  <a:lnTo>
                    <a:pt x="209590" y="25092"/>
                  </a:lnTo>
                  <a:lnTo>
                    <a:pt x="217765" y="20837"/>
                  </a:lnTo>
                  <a:lnTo>
                    <a:pt x="223995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56"/>
              <a:ext cx="177122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44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4300" y="5041900"/>
            <a:ext cx="5293881" cy="52938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65159" y="2176337"/>
            <a:ext cx="10377170" cy="18275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5500" spc="-1590" dirty="0">
                <a:solidFill>
                  <a:srgbClr val="C11424"/>
                </a:solidFill>
                <a:latin typeface="Trebuchet MS"/>
                <a:cs typeface="Trebuchet MS"/>
              </a:rPr>
              <a:t>THE</a:t>
            </a:r>
            <a:r>
              <a:rPr sz="5500" spc="-6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500" spc="-1380" dirty="0">
                <a:solidFill>
                  <a:srgbClr val="C11424"/>
                </a:solidFill>
                <a:latin typeface="Trebuchet MS"/>
                <a:cs typeface="Trebuchet MS"/>
              </a:rPr>
              <a:t>ADVANTAGES</a:t>
            </a:r>
            <a:r>
              <a:rPr sz="55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500" spc="-1260" dirty="0">
                <a:solidFill>
                  <a:srgbClr val="C11424"/>
                </a:solidFill>
                <a:latin typeface="Trebuchet MS"/>
                <a:cs typeface="Trebuchet MS"/>
              </a:rPr>
              <a:t>OF</a:t>
            </a:r>
            <a:r>
              <a:rPr sz="55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500" spc="-1090" dirty="0">
                <a:solidFill>
                  <a:srgbClr val="C11424"/>
                </a:solidFill>
                <a:latin typeface="Trebuchet MS"/>
                <a:cs typeface="Trebuchet MS"/>
              </a:rPr>
              <a:t>BEING</a:t>
            </a:r>
            <a:r>
              <a:rPr sz="55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500" spc="-1385" dirty="0">
                <a:solidFill>
                  <a:srgbClr val="C11424"/>
                </a:solidFill>
                <a:latin typeface="Trebuchet MS"/>
                <a:cs typeface="Trebuchet MS"/>
              </a:rPr>
              <a:t>A</a:t>
            </a:r>
            <a:r>
              <a:rPr sz="55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500" spc="-1270" dirty="0">
                <a:solidFill>
                  <a:srgbClr val="C11424"/>
                </a:solidFill>
                <a:latin typeface="Trebuchet MS"/>
                <a:cs typeface="Trebuchet MS"/>
              </a:rPr>
              <a:t>WOMAN</a:t>
            </a:r>
            <a:r>
              <a:rPr sz="55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500" spc="-1355" dirty="0">
                <a:solidFill>
                  <a:srgbClr val="C11424"/>
                </a:solidFill>
                <a:latin typeface="Trebuchet MS"/>
                <a:cs typeface="Trebuchet MS"/>
              </a:rPr>
              <a:t>ARTIST</a:t>
            </a:r>
            <a:r>
              <a:rPr sz="55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500" spc="-1714" dirty="0">
                <a:solidFill>
                  <a:srgbClr val="C11424"/>
                </a:solidFill>
                <a:latin typeface="Trebuchet MS"/>
                <a:cs typeface="Trebuchet MS"/>
              </a:rPr>
              <a:t>CLUTCH</a:t>
            </a:r>
            <a:endParaRPr sz="55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5700" spc="-1560" dirty="0">
                <a:solidFill>
                  <a:srgbClr val="2A4911"/>
                </a:solidFill>
                <a:latin typeface="Trebuchet MS"/>
                <a:cs typeface="Trebuchet MS"/>
              </a:rPr>
              <a:t>GUERRILLA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00" dirty="0">
                <a:solidFill>
                  <a:srgbClr val="2A4911"/>
                </a:solidFill>
                <a:latin typeface="Trebuchet MS"/>
                <a:cs typeface="Trebuchet MS"/>
              </a:rPr>
              <a:t>GIRLS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0900" y="5711700"/>
            <a:ext cx="3945254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bag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anything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you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want.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100%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cotton.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28cm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20cm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15" dirty="0">
                <a:solidFill>
                  <a:srgbClr val="606060"/>
                </a:solidFill>
                <a:latin typeface="Tahoma"/>
                <a:cs typeface="Tahoma"/>
              </a:rPr>
              <a:t>(11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0" dirty="0">
                <a:solidFill>
                  <a:srgbClr val="606060"/>
                </a:solidFill>
                <a:latin typeface="Tahoma"/>
                <a:cs typeface="Tahoma"/>
              </a:rPr>
              <a:t>"x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.8").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00900" y="8457431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75" dirty="0">
                <a:solidFill>
                  <a:srgbClr val="C11424"/>
                </a:solidFill>
                <a:latin typeface="Tahoma"/>
                <a:cs typeface="Tahoma"/>
              </a:rPr>
              <a:t>$14.95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299"/>
                  </a:lnTo>
                  <a:lnTo>
                    <a:pt x="104292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53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79" y="39738"/>
                  </a:lnTo>
                  <a:lnTo>
                    <a:pt x="177025" y="38252"/>
                  </a:lnTo>
                  <a:lnTo>
                    <a:pt x="174650" y="35801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4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5" y="252717"/>
                  </a:lnTo>
                  <a:lnTo>
                    <a:pt x="231450" y="239193"/>
                  </a:lnTo>
                  <a:lnTo>
                    <a:pt x="208769" y="219763"/>
                  </a:lnTo>
                  <a:lnTo>
                    <a:pt x="177639" y="213055"/>
                  </a:lnTo>
                  <a:lnTo>
                    <a:pt x="147332" y="212318"/>
                  </a:lnTo>
                  <a:lnTo>
                    <a:pt x="85191" y="212318"/>
                  </a:lnTo>
                  <a:lnTo>
                    <a:pt x="54287" y="203921"/>
                  </a:lnTo>
                  <a:lnTo>
                    <a:pt x="47707" y="185135"/>
                  </a:lnTo>
                  <a:lnTo>
                    <a:pt x="57149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1" y="11391"/>
                  </a:lnTo>
                  <a:lnTo>
                    <a:pt x="165522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5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99" y="357912"/>
                  </a:lnTo>
                  <a:lnTo>
                    <a:pt x="212155" y="325069"/>
                  </a:lnTo>
                  <a:lnTo>
                    <a:pt x="235317" y="284881"/>
                  </a:lnTo>
                  <a:lnTo>
                    <a:pt x="236410" y="278091"/>
                  </a:lnTo>
                  <a:lnTo>
                    <a:pt x="233175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1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2"/>
                  </a:lnTo>
                  <a:lnTo>
                    <a:pt x="170777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3" y="28994"/>
                  </a:lnTo>
                  <a:lnTo>
                    <a:pt x="197040" y="28994"/>
                  </a:lnTo>
                  <a:lnTo>
                    <a:pt x="182715" y="18857"/>
                  </a:lnTo>
                  <a:lnTo>
                    <a:pt x="165971" y="11391"/>
                  </a:lnTo>
                  <a:close/>
                </a:path>
                <a:path w="272415" h="375284">
                  <a:moveTo>
                    <a:pt x="271782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6" y="34720"/>
                  </a:lnTo>
                  <a:lnTo>
                    <a:pt x="272270" y="26144"/>
                  </a:lnTo>
                  <a:lnTo>
                    <a:pt x="271782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4"/>
                  </a:lnTo>
                  <a:lnTo>
                    <a:pt x="220742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3" y="28994"/>
                  </a:lnTo>
                  <a:lnTo>
                    <a:pt x="209590" y="25092"/>
                  </a:lnTo>
                  <a:lnTo>
                    <a:pt x="217765" y="20837"/>
                  </a:lnTo>
                  <a:lnTo>
                    <a:pt x="223995" y="19882"/>
                  </a:lnTo>
                  <a:lnTo>
                    <a:pt x="271782" y="19882"/>
                  </a:lnTo>
                  <a:lnTo>
                    <a:pt x="271572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56"/>
              <a:ext cx="177122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7"/>
              <a:ext cx="238747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19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44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9717" y="4920615"/>
            <a:ext cx="4466469" cy="57287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03877" y="1929144"/>
            <a:ext cx="10585450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700"/>
              </a:lnSpc>
              <a:spcBef>
                <a:spcPts val="135"/>
              </a:spcBef>
            </a:pPr>
            <a:r>
              <a:rPr sz="8450" spc="-2039" dirty="0">
                <a:solidFill>
                  <a:srgbClr val="C11424"/>
                </a:solidFill>
                <a:latin typeface="Trebuchet MS"/>
                <a:cs typeface="Trebuchet MS"/>
              </a:rPr>
              <a:t>DEAR </a:t>
            </a:r>
            <a:r>
              <a:rPr sz="8450" spc="-2415" dirty="0">
                <a:solidFill>
                  <a:srgbClr val="C11424"/>
                </a:solidFill>
                <a:latin typeface="Trebuchet MS"/>
                <a:cs typeface="Trebuchet MS"/>
              </a:rPr>
              <a:t>ART </a:t>
            </a:r>
            <a:r>
              <a:rPr sz="8450" spc="-2510" dirty="0">
                <a:solidFill>
                  <a:srgbClr val="C11424"/>
                </a:solidFill>
                <a:latin typeface="Trebuchet MS"/>
                <a:cs typeface="Trebuchet MS"/>
              </a:rPr>
              <a:t>COLLECTOR </a:t>
            </a:r>
            <a:r>
              <a:rPr sz="8450" spc="-1889" dirty="0">
                <a:solidFill>
                  <a:srgbClr val="C11424"/>
                </a:solidFill>
                <a:latin typeface="Trebuchet MS"/>
                <a:cs typeface="Trebuchet MS"/>
              </a:rPr>
              <a:t>HANDKERCHIEF</a:t>
            </a:r>
            <a:endParaRPr sz="8450">
              <a:latin typeface="Trebuchet MS"/>
              <a:cs typeface="Trebuchet MS"/>
            </a:endParaRPr>
          </a:p>
          <a:p>
            <a:pPr marL="313690" algn="ctr">
              <a:lnSpc>
                <a:spcPts val="6400"/>
              </a:lnSpc>
            </a:pPr>
            <a:r>
              <a:rPr sz="5700" spc="-1560" dirty="0">
                <a:solidFill>
                  <a:srgbClr val="2A4911"/>
                </a:solidFill>
                <a:latin typeface="Trebuchet MS"/>
                <a:cs typeface="Trebuchet MS"/>
              </a:rPr>
              <a:t>GUERRILLA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00" dirty="0">
                <a:solidFill>
                  <a:srgbClr val="2A4911"/>
                </a:solidFill>
                <a:latin typeface="Trebuchet MS"/>
                <a:cs typeface="Trebuchet MS"/>
              </a:rPr>
              <a:t>GIRLS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0" y="5711700"/>
            <a:ext cx="589089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3855">
              <a:lnSpc>
                <a:spcPct val="100000"/>
              </a:lnSpc>
              <a:spcBef>
                <a:spcPts val="100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be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seen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as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functional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household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handkerchief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piece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framing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display.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Digital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print,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100%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Cotton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embroidery.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7888" y="8457431"/>
            <a:ext cx="226187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$15.95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299"/>
                  </a:lnTo>
                  <a:lnTo>
                    <a:pt x="104292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53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57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38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57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25" y="38252"/>
                  </a:lnTo>
                  <a:lnTo>
                    <a:pt x="174650" y="35801"/>
                  </a:lnTo>
                  <a:lnTo>
                    <a:pt x="170980" y="41783"/>
                  </a:lnTo>
                  <a:lnTo>
                    <a:pt x="174040" y="44843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9"/>
              <a:ext cx="21770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48" y="11129"/>
                  </a:lnTo>
                  <a:lnTo>
                    <a:pt x="52752" y="28535"/>
                  </a:lnTo>
                  <a:lnTo>
                    <a:pt x="33425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3" y="166609"/>
                  </a:lnTo>
                  <a:lnTo>
                    <a:pt x="26468" y="185716"/>
                  </a:lnTo>
                  <a:lnTo>
                    <a:pt x="21915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7" y="375134"/>
                  </a:lnTo>
                  <a:lnTo>
                    <a:pt x="126423" y="370271"/>
                  </a:lnTo>
                  <a:lnTo>
                    <a:pt x="157899" y="357912"/>
                  </a:lnTo>
                  <a:lnTo>
                    <a:pt x="101106" y="357912"/>
                  </a:lnTo>
                  <a:lnTo>
                    <a:pt x="66585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65" y="252717"/>
                  </a:lnTo>
                  <a:lnTo>
                    <a:pt x="231443" y="239193"/>
                  </a:lnTo>
                  <a:lnTo>
                    <a:pt x="208762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0" y="203921"/>
                  </a:lnTo>
                  <a:lnTo>
                    <a:pt x="47701" y="185135"/>
                  </a:lnTo>
                  <a:lnTo>
                    <a:pt x="57143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1" y="11391"/>
                  </a:lnTo>
                  <a:lnTo>
                    <a:pt x="165522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65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6" y="357256"/>
                  </a:lnTo>
                  <a:lnTo>
                    <a:pt x="101106" y="357912"/>
                  </a:lnTo>
                  <a:lnTo>
                    <a:pt x="157899" y="357912"/>
                  </a:lnTo>
                  <a:lnTo>
                    <a:pt x="212153" y="325069"/>
                  </a:lnTo>
                  <a:lnTo>
                    <a:pt x="235306" y="284881"/>
                  </a:lnTo>
                  <a:lnTo>
                    <a:pt x="236397" y="278091"/>
                  </a:lnTo>
                  <a:lnTo>
                    <a:pt x="233165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3" y="158619"/>
                  </a:lnTo>
                  <a:lnTo>
                    <a:pt x="96378" y="161377"/>
                  </a:lnTo>
                  <a:lnTo>
                    <a:pt x="109189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1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0" y="28994"/>
                  </a:lnTo>
                  <a:lnTo>
                    <a:pt x="197040" y="28994"/>
                  </a:lnTo>
                  <a:lnTo>
                    <a:pt x="182715" y="18857"/>
                  </a:lnTo>
                  <a:lnTo>
                    <a:pt x="16597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3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3" y="44858"/>
                  </a:lnTo>
                  <a:lnTo>
                    <a:pt x="246305" y="47382"/>
                  </a:lnTo>
                  <a:lnTo>
                    <a:pt x="255395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44"/>
                  </a:lnTo>
                  <a:lnTo>
                    <a:pt x="220740" y="7505"/>
                  </a:lnTo>
                  <a:lnTo>
                    <a:pt x="208261" y="16162"/>
                  </a:lnTo>
                  <a:lnTo>
                    <a:pt x="197040" y="28994"/>
                  </a:lnTo>
                  <a:lnTo>
                    <a:pt x="205760" y="28994"/>
                  </a:lnTo>
                  <a:lnTo>
                    <a:pt x="209584" y="25092"/>
                  </a:lnTo>
                  <a:lnTo>
                    <a:pt x="217760" y="20837"/>
                  </a:lnTo>
                  <a:lnTo>
                    <a:pt x="223993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56"/>
              <a:ext cx="177122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74"/>
                  </a:lnTo>
                  <a:lnTo>
                    <a:pt x="1219" y="22148"/>
                  </a:lnTo>
                  <a:lnTo>
                    <a:pt x="1587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76" y="463346"/>
                  </a:lnTo>
                  <a:lnTo>
                    <a:pt x="44907" y="489788"/>
                  </a:lnTo>
                  <a:lnTo>
                    <a:pt x="59740" y="502970"/>
                  </a:lnTo>
                  <a:lnTo>
                    <a:pt x="74561" y="507504"/>
                  </a:lnTo>
                  <a:lnTo>
                    <a:pt x="81305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85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08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587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5267" y="6282599"/>
            <a:ext cx="5607006" cy="29592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46493" y="2945144"/>
            <a:ext cx="8192770" cy="5724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160" dirty="0">
                <a:solidFill>
                  <a:srgbClr val="C11424"/>
                </a:solidFill>
                <a:latin typeface="Trebuchet MS"/>
                <a:cs typeface="Trebuchet MS"/>
              </a:rPr>
              <a:t>IF </a:t>
            </a:r>
            <a:r>
              <a:rPr sz="8450" spc="-2100" dirty="0">
                <a:solidFill>
                  <a:srgbClr val="C11424"/>
                </a:solidFill>
                <a:latin typeface="Trebuchet MS"/>
                <a:cs typeface="Trebuchet MS"/>
              </a:rPr>
              <a:t>ALPHABOOKS -LOVE</a:t>
            </a:r>
            <a:endParaRPr sz="8450">
              <a:latin typeface="Trebuchet MS"/>
              <a:cs typeface="Trebuchet MS"/>
            </a:endParaRPr>
          </a:p>
          <a:p>
            <a:pPr marL="4036695" marR="422909">
              <a:lnSpc>
                <a:spcPct val="100000"/>
              </a:lnSpc>
              <a:spcBef>
                <a:spcPts val="5655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Alphabooks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are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book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lovers.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4036695" marR="5080">
              <a:lnSpc>
                <a:spcPct val="100000"/>
              </a:lnSpc>
            </a:pP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Writing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diaries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different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twist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just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as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conversation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piece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shelves.</a:t>
            </a:r>
            <a:endParaRPr sz="2200">
              <a:latin typeface="Tahoma"/>
              <a:cs typeface="Tahoma"/>
            </a:endParaRPr>
          </a:p>
          <a:p>
            <a:pPr marL="4036695" marR="36830">
              <a:lnSpc>
                <a:spcPct val="100000"/>
              </a:lnSpc>
            </a:pP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Its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decorated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cover,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spine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adorned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gold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cream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colored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inside.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4036695">
              <a:lnSpc>
                <a:spcPct val="100000"/>
              </a:lnSpc>
            </a:pP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Design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colors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may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vary.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0800" y="9378181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$48.95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5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$24.95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800" y="4737100"/>
            <a:ext cx="5753100" cy="5753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29445" y="1933312"/>
            <a:ext cx="8319770" cy="2000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465"/>
              </a:lnSpc>
              <a:spcBef>
                <a:spcPts val="135"/>
              </a:spcBef>
            </a:pPr>
            <a:r>
              <a:rPr sz="8450" spc="-1130" dirty="0">
                <a:solidFill>
                  <a:srgbClr val="C11424"/>
                </a:solidFill>
                <a:latin typeface="Trebuchet MS"/>
                <a:cs typeface="Trebuchet MS"/>
              </a:rPr>
              <a:t>MINI </a:t>
            </a:r>
            <a:r>
              <a:rPr sz="8450" spc="-1810" dirty="0">
                <a:solidFill>
                  <a:srgbClr val="C11424"/>
                </a:solidFill>
                <a:latin typeface="Trebuchet MS"/>
                <a:cs typeface="Trebuchet MS"/>
              </a:rPr>
              <a:t>PAPER VASE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1820" dirty="0">
                <a:solidFill>
                  <a:srgbClr val="C11424"/>
                </a:solidFill>
                <a:latin typeface="Trebuchet MS"/>
                <a:cs typeface="Trebuchet MS"/>
              </a:rPr>
              <a:t>SALINA</a:t>
            </a:r>
            <a:endParaRPr sz="8450">
              <a:latin typeface="Trebuchet MS"/>
              <a:cs typeface="Trebuchet MS"/>
            </a:endParaRPr>
          </a:p>
          <a:p>
            <a:pPr marL="3810" algn="ctr">
              <a:lnSpc>
                <a:spcPts val="6045"/>
              </a:lnSpc>
            </a:pPr>
            <a:r>
              <a:rPr sz="5600" spc="-1565" dirty="0">
                <a:solidFill>
                  <a:srgbClr val="2A4911"/>
                </a:solidFill>
                <a:latin typeface="Trebuchet MS"/>
                <a:cs typeface="Trebuchet MS"/>
              </a:rPr>
              <a:t>OCTAEVO</a:t>
            </a:r>
            <a:endParaRPr sz="5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23237" y="5145496"/>
            <a:ext cx="4024629" cy="461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special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waterproof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paper,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it's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tribute to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ancient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sophisticated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ceramics.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85" dirty="0">
                <a:solidFill>
                  <a:srgbClr val="606060"/>
                </a:solidFill>
                <a:latin typeface="Arial"/>
                <a:cs typeface="Arial"/>
              </a:rPr>
              <a:t>PRODUCT</a:t>
            </a:r>
            <a:r>
              <a:rPr sz="2200" b="1" spc="-2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200" b="1" spc="35" dirty="0">
                <a:solidFill>
                  <a:srgbClr val="606060"/>
                </a:solidFill>
                <a:latin typeface="Arial"/>
                <a:cs typeface="Arial"/>
              </a:rPr>
              <a:t>SPECIFICATIONS</a:t>
            </a:r>
            <a:endParaRPr sz="2200">
              <a:latin typeface="Arial"/>
              <a:cs typeface="Arial"/>
            </a:endParaRPr>
          </a:p>
          <a:p>
            <a:pPr marL="12700" marR="1236980">
              <a:lnSpc>
                <a:spcPct val="100000"/>
              </a:lnSpc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Depth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26,5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Height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29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Waterproof: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Yes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2A4911"/>
                </a:solidFill>
                <a:latin typeface="Verdana"/>
                <a:cs typeface="Verdana"/>
              </a:rPr>
              <a:t>$14.95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703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6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405"/>
                  </a:lnTo>
                  <a:lnTo>
                    <a:pt x="36825" y="123647"/>
                  </a:lnTo>
                  <a:lnTo>
                    <a:pt x="49605" y="139974"/>
                  </a:lnTo>
                  <a:lnTo>
                    <a:pt x="67576" y="151739"/>
                  </a:lnTo>
                  <a:lnTo>
                    <a:pt x="40058" y="166621"/>
                  </a:lnTo>
                  <a:lnTo>
                    <a:pt x="26473" y="185729"/>
                  </a:lnTo>
                  <a:lnTo>
                    <a:pt x="21917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5" y="375146"/>
                  </a:lnTo>
                  <a:lnTo>
                    <a:pt x="126417" y="370284"/>
                  </a:lnTo>
                  <a:lnTo>
                    <a:pt x="157889" y="357925"/>
                  </a:lnTo>
                  <a:lnTo>
                    <a:pt x="101106" y="357925"/>
                  </a:lnTo>
                  <a:lnTo>
                    <a:pt x="66589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72" y="11404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41"/>
                  </a:lnTo>
                  <a:lnTo>
                    <a:pt x="78195" y="258814"/>
                  </a:lnTo>
                  <a:lnTo>
                    <a:pt x="88812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8"/>
                  </a:lnTo>
                  <a:lnTo>
                    <a:pt x="207022" y="272668"/>
                  </a:lnTo>
                  <a:lnTo>
                    <a:pt x="212607" y="281749"/>
                  </a:lnTo>
                  <a:lnTo>
                    <a:pt x="213626" y="285876"/>
                  </a:lnTo>
                  <a:lnTo>
                    <a:pt x="215088" y="305127"/>
                  </a:lnTo>
                  <a:lnTo>
                    <a:pt x="211744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9"/>
                  </a:lnTo>
                  <a:lnTo>
                    <a:pt x="101106" y="357925"/>
                  </a:lnTo>
                  <a:lnTo>
                    <a:pt x="157889" y="357925"/>
                  </a:lnTo>
                  <a:lnTo>
                    <a:pt x="212150" y="325081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8" y="158631"/>
                  </a:lnTo>
                  <a:lnTo>
                    <a:pt x="96383" y="161390"/>
                  </a:lnTo>
                  <a:lnTo>
                    <a:pt x="109190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72" y="11404"/>
                  </a:moveTo>
                  <a:lnTo>
                    <a:pt x="123507" y="11404"/>
                  </a:lnTo>
                  <a:lnTo>
                    <a:pt x="141076" y="14575"/>
                  </a:lnTo>
                  <a:lnTo>
                    <a:pt x="158010" y="25900"/>
                  </a:lnTo>
                  <a:lnTo>
                    <a:pt x="170767" y="48100"/>
                  </a:lnTo>
                  <a:lnTo>
                    <a:pt x="175806" y="83896"/>
                  </a:lnTo>
                  <a:lnTo>
                    <a:pt x="170985" y="119780"/>
                  </a:lnTo>
                  <a:lnTo>
                    <a:pt x="158591" y="142163"/>
                  </a:lnTo>
                  <a:lnTo>
                    <a:pt x="141730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2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72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0" y="19895"/>
                  </a:lnTo>
                  <a:lnTo>
                    <a:pt x="226047" y="21755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49"/>
                  </a:lnTo>
                  <a:lnTo>
                    <a:pt x="237703" y="44866"/>
                  </a:lnTo>
                  <a:lnTo>
                    <a:pt x="246308" y="47390"/>
                  </a:lnTo>
                  <a:lnTo>
                    <a:pt x="255396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51"/>
                  </a:lnTo>
                  <a:lnTo>
                    <a:pt x="220737" y="7516"/>
                  </a:lnTo>
                  <a:lnTo>
                    <a:pt x="208259" y="16175"/>
                  </a:lnTo>
                  <a:lnTo>
                    <a:pt x="197040" y="29006"/>
                  </a:lnTo>
                  <a:lnTo>
                    <a:pt x="205762" y="29006"/>
                  </a:lnTo>
                  <a:lnTo>
                    <a:pt x="209588" y="25105"/>
                  </a:lnTo>
                  <a:lnTo>
                    <a:pt x="217760" y="20850"/>
                  </a:lnTo>
                  <a:lnTo>
                    <a:pt x="223990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40" y="1687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9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" y="5283203"/>
            <a:ext cx="6043676" cy="53151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4600" y="5387850"/>
            <a:ext cx="4168140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2909">
              <a:lnSpc>
                <a:spcPct val="100000"/>
              </a:lnSpc>
              <a:spcBef>
                <a:spcPts val="100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Alphabooks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are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book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lovers.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Writing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diaries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different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twist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just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as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conversation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piece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shelves.</a:t>
            </a:r>
            <a:endParaRPr sz="2200">
              <a:latin typeface="Tahoma"/>
              <a:cs typeface="Tahoma"/>
            </a:endParaRPr>
          </a:p>
          <a:p>
            <a:pPr marL="12700" marR="36830">
              <a:lnSpc>
                <a:spcPct val="100000"/>
              </a:lnSpc>
            </a:pP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Its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decorated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cover,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spine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adorned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gold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cream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colored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inside.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Designs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colors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may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vary.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4600" y="9809981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$34.95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$15.95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646493" y="2945144"/>
            <a:ext cx="6445250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160" dirty="0">
                <a:solidFill>
                  <a:srgbClr val="C11424"/>
                </a:solidFill>
                <a:latin typeface="Trebuchet MS"/>
                <a:cs typeface="Trebuchet MS"/>
              </a:rPr>
              <a:t>IF </a:t>
            </a:r>
            <a:r>
              <a:rPr sz="8450" spc="-2100" dirty="0">
                <a:solidFill>
                  <a:srgbClr val="C11424"/>
                </a:solidFill>
                <a:latin typeface="Trebuchet MS"/>
                <a:cs typeface="Trebuchet MS"/>
              </a:rPr>
              <a:t>ALPHABOOKS </a:t>
            </a:r>
            <a:r>
              <a:rPr sz="8450" spc="-865" dirty="0">
                <a:solidFill>
                  <a:srgbClr val="C11424"/>
                </a:solidFill>
                <a:latin typeface="Trebuchet MS"/>
                <a:cs typeface="Trebuchet MS"/>
              </a:rPr>
              <a:t>- </a:t>
            </a:r>
            <a:r>
              <a:rPr sz="8450" spc="-1170" dirty="0">
                <a:solidFill>
                  <a:srgbClr val="C11424"/>
                </a:solidFill>
                <a:latin typeface="Trebuchet MS"/>
                <a:cs typeface="Trebuchet MS"/>
              </a:rPr>
              <a:t>art</a:t>
            </a:r>
            <a:endParaRPr sz="8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1112" y="6564986"/>
            <a:ext cx="5275687" cy="2043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62900" y="6175250"/>
            <a:ext cx="387731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Draft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ready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any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mistakes.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8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606060"/>
                </a:solidFill>
                <a:latin typeface="Tahoma"/>
                <a:cs typeface="Tahoma"/>
              </a:rPr>
              <a:t>5.75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inches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62893" y="7915150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C11424"/>
                </a:solidFill>
                <a:latin typeface="Tahoma"/>
                <a:cs typeface="Tahoma"/>
              </a:rPr>
              <a:t>$5.95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37" y="39077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37" y="19507"/>
                  </a:lnTo>
                  <a:lnTo>
                    <a:pt x="7937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307" y="22148"/>
                  </a:lnTo>
                  <a:lnTo>
                    <a:pt x="47307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14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299"/>
                  </a:lnTo>
                  <a:lnTo>
                    <a:pt x="104279" y="37299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53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51" y="46075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70" y="3644"/>
                  </a:lnTo>
                  <a:lnTo>
                    <a:pt x="195770" y="17729"/>
                  </a:lnTo>
                  <a:lnTo>
                    <a:pt x="193522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06" y="20510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44"/>
                  </a:lnTo>
                  <a:lnTo>
                    <a:pt x="193789" y="1892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58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63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37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39407" y="3657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62" y="23025"/>
                  </a:lnTo>
                  <a:lnTo>
                    <a:pt x="224586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57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304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38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4" y="11129"/>
                  </a:lnTo>
                  <a:lnTo>
                    <a:pt x="52757" y="28535"/>
                  </a:lnTo>
                  <a:lnTo>
                    <a:pt x="33426" y="53806"/>
                  </a:lnTo>
                  <a:lnTo>
                    <a:pt x="26670" y="83883"/>
                  </a:lnTo>
                  <a:lnTo>
                    <a:pt x="29202" y="104392"/>
                  </a:lnTo>
                  <a:lnTo>
                    <a:pt x="36831" y="123634"/>
                  </a:lnTo>
                  <a:lnTo>
                    <a:pt x="49606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11" y="357912"/>
                  </a:lnTo>
                  <a:lnTo>
                    <a:pt x="66591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75" y="203921"/>
                  </a:lnTo>
                  <a:lnTo>
                    <a:pt x="47696" y="185135"/>
                  </a:lnTo>
                  <a:lnTo>
                    <a:pt x="57141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72" y="11391"/>
                  </a:lnTo>
                  <a:lnTo>
                    <a:pt x="165524" y="11191"/>
                  </a:lnTo>
                  <a:lnTo>
                    <a:pt x="145705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5" y="256828"/>
                  </a:lnTo>
                  <a:lnTo>
                    <a:pt x="78190" y="258802"/>
                  </a:lnTo>
                  <a:lnTo>
                    <a:pt x="88807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77" y="263575"/>
                  </a:lnTo>
                  <a:lnTo>
                    <a:pt x="207011" y="272656"/>
                  </a:lnTo>
                  <a:lnTo>
                    <a:pt x="212594" y="281736"/>
                  </a:lnTo>
                  <a:lnTo>
                    <a:pt x="213614" y="285864"/>
                  </a:lnTo>
                  <a:lnTo>
                    <a:pt x="215082" y="305114"/>
                  </a:lnTo>
                  <a:lnTo>
                    <a:pt x="211742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8" y="357256"/>
                  </a:lnTo>
                  <a:lnTo>
                    <a:pt x="101111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5" y="158619"/>
                  </a:lnTo>
                  <a:lnTo>
                    <a:pt x="96383" y="161377"/>
                  </a:lnTo>
                  <a:lnTo>
                    <a:pt x="109194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72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2"/>
                  </a:lnTo>
                  <a:lnTo>
                    <a:pt x="170776" y="48092"/>
                  </a:lnTo>
                  <a:lnTo>
                    <a:pt x="175818" y="83883"/>
                  </a:lnTo>
                  <a:lnTo>
                    <a:pt x="170995" y="119768"/>
                  </a:lnTo>
                  <a:lnTo>
                    <a:pt x="158597" y="142151"/>
                  </a:lnTo>
                  <a:lnTo>
                    <a:pt x="141732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53" y="28994"/>
                  </a:lnTo>
                  <a:lnTo>
                    <a:pt x="182720" y="18857"/>
                  </a:lnTo>
                  <a:lnTo>
                    <a:pt x="165972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44"/>
                  </a:lnTo>
                  <a:lnTo>
                    <a:pt x="226568" y="33654"/>
                  </a:lnTo>
                  <a:lnTo>
                    <a:pt x="230708" y="38836"/>
                  </a:lnTo>
                  <a:lnTo>
                    <a:pt x="237709" y="44858"/>
                  </a:lnTo>
                  <a:lnTo>
                    <a:pt x="246310" y="47382"/>
                  </a:lnTo>
                  <a:lnTo>
                    <a:pt x="255397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4"/>
                  </a:lnTo>
                  <a:lnTo>
                    <a:pt x="220737" y="7505"/>
                  </a:lnTo>
                  <a:lnTo>
                    <a:pt x="208264" y="16162"/>
                  </a:lnTo>
                  <a:lnTo>
                    <a:pt x="197053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38" y="1681"/>
                  </a:lnTo>
                  <a:lnTo>
                    <a:pt x="250070" y="208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56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7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32" y="487413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32"/>
                  </a:lnTo>
                  <a:lnTo>
                    <a:pt x="109994" y="486473"/>
                  </a:lnTo>
                  <a:lnTo>
                    <a:pt x="101346" y="484657"/>
                  </a:lnTo>
                  <a:lnTo>
                    <a:pt x="93027" y="479310"/>
                  </a:lnTo>
                  <a:lnTo>
                    <a:pt x="87553" y="471233"/>
                  </a:lnTo>
                  <a:lnTo>
                    <a:pt x="84823" y="462813"/>
                  </a:lnTo>
                  <a:lnTo>
                    <a:pt x="83896" y="455891"/>
                  </a:lnTo>
                  <a:lnTo>
                    <a:pt x="83908" y="44653"/>
                  </a:lnTo>
                  <a:lnTo>
                    <a:pt x="78016" y="21526"/>
                  </a:lnTo>
                  <a:lnTo>
                    <a:pt x="77165" y="18199"/>
                  </a:lnTo>
                  <a:lnTo>
                    <a:pt x="62344" y="5003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08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63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49" y="507504"/>
                  </a:lnTo>
                  <a:lnTo>
                    <a:pt x="81292" y="507987"/>
                  </a:lnTo>
                  <a:lnTo>
                    <a:pt x="94615" y="506336"/>
                  </a:lnTo>
                  <a:lnTo>
                    <a:pt x="105918" y="501865"/>
                  </a:lnTo>
                  <a:lnTo>
                    <a:pt x="115100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41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15" y="484657"/>
                  </a:lnTo>
                  <a:lnTo>
                    <a:pt x="215696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74"/>
                  </a:lnTo>
                  <a:lnTo>
                    <a:pt x="123875" y="22148"/>
                  </a:lnTo>
                  <a:lnTo>
                    <a:pt x="124244" y="22555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32" y="463346"/>
                  </a:lnTo>
                  <a:lnTo>
                    <a:pt x="167576" y="489788"/>
                  </a:lnTo>
                  <a:lnTo>
                    <a:pt x="182397" y="502970"/>
                  </a:lnTo>
                  <a:lnTo>
                    <a:pt x="197218" y="507504"/>
                  </a:lnTo>
                  <a:lnTo>
                    <a:pt x="203962" y="507987"/>
                  </a:lnTo>
                  <a:lnTo>
                    <a:pt x="217284" y="506336"/>
                  </a:lnTo>
                  <a:lnTo>
                    <a:pt x="228587" y="501865"/>
                  </a:lnTo>
                  <a:lnTo>
                    <a:pt x="237769" y="495325"/>
                  </a:lnTo>
                  <a:lnTo>
                    <a:pt x="244741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298"/>
                </a:lnTo>
                <a:lnTo>
                  <a:pt x="78485" y="46034"/>
                </a:lnTo>
                <a:lnTo>
                  <a:pt x="46034" y="78485"/>
                </a:lnTo>
                <a:lnTo>
                  <a:pt x="21298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298" y="301706"/>
                </a:lnTo>
                <a:lnTo>
                  <a:pt x="46034" y="340614"/>
                </a:lnTo>
                <a:lnTo>
                  <a:pt x="78485" y="373065"/>
                </a:lnTo>
                <a:lnTo>
                  <a:pt x="117393" y="397801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801"/>
                </a:lnTo>
                <a:lnTo>
                  <a:pt x="340614" y="373065"/>
                </a:lnTo>
                <a:lnTo>
                  <a:pt x="373065" y="340614"/>
                </a:lnTo>
                <a:lnTo>
                  <a:pt x="397801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801" y="117393"/>
                </a:lnTo>
                <a:lnTo>
                  <a:pt x="373065" y="78485"/>
                </a:lnTo>
                <a:lnTo>
                  <a:pt x="340614" y="46034"/>
                </a:lnTo>
                <a:lnTo>
                  <a:pt x="301706" y="21298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207104" y="2754644"/>
            <a:ext cx="529399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2385" dirty="0">
                <a:solidFill>
                  <a:srgbClr val="C11424"/>
                </a:solidFill>
                <a:latin typeface="Trebuchet MS"/>
                <a:cs typeface="Trebuchet MS"/>
              </a:rPr>
              <a:t>ECCOLO </a:t>
            </a:r>
            <a:r>
              <a:rPr sz="8450" spc="-2545" dirty="0">
                <a:solidFill>
                  <a:srgbClr val="C11424"/>
                </a:solidFill>
                <a:latin typeface="Trebuchet MS"/>
                <a:cs typeface="Trebuchet MS"/>
              </a:rPr>
              <a:t>LIGHT </a:t>
            </a:r>
            <a:r>
              <a:rPr sz="8450" spc="-2190" dirty="0">
                <a:solidFill>
                  <a:srgbClr val="C11424"/>
                </a:solidFill>
                <a:latin typeface="Trebuchet MS"/>
                <a:cs typeface="Trebuchet MS"/>
              </a:rPr>
              <a:t>BLUE</a:t>
            </a:r>
            <a:endParaRPr sz="8450">
              <a:latin typeface="Trebuchet MS"/>
              <a:cs typeface="Trebuchet MS"/>
            </a:endParaRPr>
          </a:p>
          <a:p>
            <a:pPr marL="1270" algn="ctr">
              <a:lnSpc>
                <a:spcPts val="4350"/>
              </a:lnSpc>
            </a:pPr>
            <a:r>
              <a:rPr sz="3900" spc="-969" dirty="0">
                <a:solidFill>
                  <a:srgbClr val="2A4911"/>
                </a:solidFill>
                <a:latin typeface="Trebuchet MS"/>
                <a:cs typeface="Trebuchet MS"/>
              </a:rPr>
              <a:t>GIANT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35" dirty="0">
                <a:solidFill>
                  <a:srgbClr val="2A4911"/>
                </a:solidFill>
                <a:latin typeface="Trebuchet MS"/>
                <a:cs typeface="Trebuchet MS"/>
              </a:rPr>
              <a:t>ERASER</a:t>
            </a:r>
            <a:endParaRPr sz="39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28293" y="8334678"/>
            <a:ext cx="30346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27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0" b="1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b="1" spc="33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0" b="1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b="1" spc="-1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0" b="1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b="1" spc="2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0" b="1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b="1" spc="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0" b="1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0" b="1" spc="28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endParaRPr sz="4500">
              <a:latin typeface="Trebuchet MS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65400" y="8140700"/>
            <a:ext cx="5943600" cy="1244600"/>
          </a:xfrm>
          <a:custGeom>
            <a:avLst/>
            <a:gdLst/>
            <a:ahLst/>
            <a:cxnLst/>
            <a:rect l="l" t="t" r="r" b="b"/>
            <a:pathLst>
              <a:path w="5943600" h="1244600">
                <a:moveTo>
                  <a:pt x="5943600" y="1244600"/>
                </a:moveTo>
                <a:lnTo>
                  <a:pt x="0" y="1244600"/>
                </a:lnTo>
                <a:lnTo>
                  <a:pt x="0" y="0"/>
                </a:lnTo>
                <a:lnTo>
                  <a:pt x="5943600" y="0"/>
                </a:lnTo>
                <a:lnTo>
                  <a:pt x="5943600" y="1244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5685" y="6590508"/>
            <a:ext cx="5116846" cy="198187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4600" y="5908550"/>
            <a:ext cx="427990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giant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oversized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eraser,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where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mistakes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won't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stand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chance!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128016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25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5" dirty="0">
                <a:solidFill>
                  <a:srgbClr val="606060"/>
                </a:solidFill>
                <a:latin typeface="Tahoma"/>
                <a:cs typeface="Tahoma"/>
              </a:rPr>
              <a:t>146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75" dirty="0">
                <a:solidFill>
                  <a:srgbClr val="606060"/>
                </a:solidFill>
                <a:latin typeface="Tahoma"/>
                <a:cs typeface="Tahoma"/>
              </a:rPr>
              <a:t>51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millimeters.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4593" y="8319008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C11424"/>
                </a:solidFill>
                <a:latin typeface="Tahoma"/>
                <a:cs typeface="Tahoma"/>
              </a:rPr>
              <a:t>$5.95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151579" y="2754644"/>
            <a:ext cx="5404485" cy="18288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810"/>
              </a:lnSpc>
              <a:spcBef>
                <a:spcPts val="135"/>
              </a:spcBef>
            </a:pPr>
            <a:r>
              <a:rPr sz="8450" spc="-2385" dirty="0">
                <a:solidFill>
                  <a:srgbClr val="C11424"/>
                </a:solidFill>
                <a:latin typeface="Trebuchet MS"/>
                <a:cs typeface="Trebuchet MS"/>
              </a:rPr>
              <a:t>ECCOLO </a:t>
            </a:r>
            <a:r>
              <a:rPr sz="8450" spc="-2150" dirty="0">
                <a:solidFill>
                  <a:srgbClr val="C11424"/>
                </a:solidFill>
                <a:latin typeface="Trebuchet MS"/>
                <a:cs typeface="Trebuchet MS"/>
              </a:rPr>
              <a:t>TURQUOISE</a:t>
            </a:r>
            <a:endParaRPr sz="8450">
              <a:latin typeface="Trebuchet MS"/>
              <a:cs typeface="Trebuchet MS"/>
            </a:endParaRPr>
          </a:p>
          <a:p>
            <a:pPr marL="1270" algn="ctr">
              <a:lnSpc>
                <a:spcPts val="4350"/>
              </a:lnSpc>
            </a:pPr>
            <a:r>
              <a:rPr sz="3900" spc="-969" dirty="0">
                <a:solidFill>
                  <a:srgbClr val="2A4911"/>
                </a:solidFill>
                <a:latin typeface="Trebuchet MS"/>
                <a:cs typeface="Trebuchet MS"/>
              </a:rPr>
              <a:t>GIANT</a:t>
            </a:r>
            <a:r>
              <a:rPr sz="3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3900" spc="-835" dirty="0">
                <a:solidFill>
                  <a:srgbClr val="2A4911"/>
                </a:solidFill>
                <a:latin typeface="Trebuchet MS"/>
                <a:cs typeface="Trebuchet MS"/>
              </a:rPr>
              <a:t>ERASER</a:t>
            </a:r>
            <a:endParaRPr sz="3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915" y="6472739"/>
            <a:ext cx="5502860" cy="18263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67795" y="2373644"/>
            <a:ext cx="7230745" cy="56997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2125" dirty="0">
                <a:solidFill>
                  <a:srgbClr val="C11424"/>
                </a:solidFill>
                <a:latin typeface="Trebuchet MS"/>
                <a:cs typeface="Trebuchet MS"/>
              </a:rPr>
              <a:t>WORDS </a:t>
            </a:r>
            <a:r>
              <a:rPr sz="8450" spc="-1955" dirty="0">
                <a:solidFill>
                  <a:srgbClr val="C11424"/>
                </a:solidFill>
                <a:latin typeface="Trebuchet MS"/>
                <a:cs typeface="Trebuchet MS"/>
              </a:rPr>
              <a:t>CUBE</a:t>
            </a:r>
            <a:endParaRPr sz="8450">
              <a:latin typeface="Trebuchet MS"/>
              <a:cs typeface="Trebuchet MS"/>
            </a:endParaRPr>
          </a:p>
          <a:p>
            <a:pPr marL="3094990" marR="657225">
              <a:lnSpc>
                <a:spcPct val="100000"/>
              </a:lnSpc>
              <a:spcBef>
                <a:spcPts val="5460"/>
              </a:spcBef>
            </a:pP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8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word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blocks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graphically-unique</a:t>
            </a:r>
            <a:r>
              <a:rPr sz="2200" spc="-15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words</a:t>
            </a:r>
            <a:endParaRPr sz="2200">
              <a:latin typeface="Tahoma"/>
              <a:cs typeface="Tahoma"/>
            </a:endParaRPr>
          </a:p>
          <a:p>
            <a:pPr marL="3094990" marR="5080">
              <a:lnSpc>
                <a:spcPct val="100000"/>
              </a:lnSpc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silk-screened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onto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each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cubes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six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sides</a:t>
            </a:r>
            <a:endParaRPr sz="2200">
              <a:latin typeface="Tahoma"/>
              <a:cs typeface="Tahoma"/>
            </a:endParaRPr>
          </a:p>
          <a:p>
            <a:pPr marL="3094990" marR="796290">
              <a:lnSpc>
                <a:spcPct val="200000"/>
              </a:lnSpc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48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creative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words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Displayed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tray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ahoma"/>
              <a:cs typeface="Tahoma"/>
            </a:endParaRPr>
          </a:p>
          <a:p>
            <a:pPr marL="3094990" marR="50800">
              <a:lnSpc>
                <a:spcPct val="100000"/>
              </a:lnSpc>
            </a:pP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Cube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si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e: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8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0" dirty="0">
                <a:solidFill>
                  <a:srgbClr val="606060"/>
                </a:solidFill>
                <a:latin typeface="Tahoma"/>
                <a:cs typeface="Tahoma"/>
              </a:rPr>
              <a:t>3/8"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8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0" dirty="0">
                <a:solidFill>
                  <a:srgbClr val="606060"/>
                </a:solidFill>
                <a:latin typeface="Tahoma"/>
                <a:cs typeface="Tahoma"/>
              </a:rPr>
              <a:t>3/8"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8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3/8"  </a:t>
            </a:r>
            <a:r>
              <a:rPr sz="2200" spc="-17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5" dirty="0">
                <a:solidFill>
                  <a:srgbClr val="606060"/>
                </a:solidFill>
                <a:latin typeface="Tahoma"/>
                <a:cs typeface="Tahoma"/>
              </a:rPr>
              <a:t>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si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e: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80" dirty="0">
                <a:solidFill>
                  <a:srgbClr val="606060"/>
                </a:solidFill>
                <a:latin typeface="Tahoma"/>
                <a:cs typeface="Tahoma"/>
              </a:rPr>
              <a:t>11.25"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2.25"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0061" y="8781814"/>
            <a:ext cx="2552839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$18.95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90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48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20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79"/>
                  </a:lnTo>
                  <a:lnTo>
                    <a:pt x="78943" y="4279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299"/>
                  </a:lnTo>
                  <a:lnTo>
                    <a:pt x="104292" y="37299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53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53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25"/>
                  </a:lnTo>
                  <a:lnTo>
                    <a:pt x="180962" y="23025"/>
                  </a:lnTo>
                  <a:lnTo>
                    <a:pt x="176618" y="20510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38"/>
                  </a:lnTo>
                  <a:lnTo>
                    <a:pt x="179666" y="39738"/>
                  </a:lnTo>
                  <a:lnTo>
                    <a:pt x="177012" y="38252"/>
                  </a:lnTo>
                  <a:lnTo>
                    <a:pt x="174650" y="35801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38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25"/>
                  </a:lnTo>
                  <a:lnTo>
                    <a:pt x="224599" y="23025"/>
                  </a:lnTo>
                  <a:lnTo>
                    <a:pt x="220243" y="20510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38"/>
                  </a:lnTo>
                  <a:lnTo>
                    <a:pt x="223291" y="39738"/>
                  </a:lnTo>
                  <a:lnTo>
                    <a:pt x="220649" y="38252"/>
                  </a:lnTo>
                  <a:lnTo>
                    <a:pt x="218274" y="35801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38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10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48"/>
                  </a:moveTo>
                  <a:lnTo>
                    <a:pt x="83252" y="11129"/>
                  </a:lnTo>
                  <a:lnTo>
                    <a:pt x="52751" y="28535"/>
                  </a:lnTo>
                  <a:lnTo>
                    <a:pt x="33416" y="53806"/>
                  </a:lnTo>
                  <a:lnTo>
                    <a:pt x="26657" y="83883"/>
                  </a:lnTo>
                  <a:lnTo>
                    <a:pt x="29191" y="104392"/>
                  </a:lnTo>
                  <a:lnTo>
                    <a:pt x="36825" y="123634"/>
                  </a:lnTo>
                  <a:lnTo>
                    <a:pt x="49605" y="139961"/>
                  </a:lnTo>
                  <a:lnTo>
                    <a:pt x="67576" y="151726"/>
                  </a:lnTo>
                  <a:lnTo>
                    <a:pt x="40058" y="166609"/>
                  </a:lnTo>
                  <a:lnTo>
                    <a:pt x="26473" y="185716"/>
                  </a:lnTo>
                  <a:lnTo>
                    <a:pt x="21917" y="202202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6"/>
                  </a:lnTo>
                  <a:lnTo>
                    <a:pt x="0" y="315148"/>
                  </a:lnTo>
                  <a:lnTo>
                    <a:pt x="6985" y="341795"/>
                  </a:lnTo>
                  <a:lnTo>
                    <a:pt x="33073" y="365139"/>
                  </a:lnTo>
                  <a:lnTo>
                    <a:pt x="75085" y="375134"/>
                  </a:lnTo>
                  <a:lnTo>
                    <a:pt x="126417" y="370271"/>
                  </a:lnTo>
                  <a:lnTo>
                    <a:pt x="157889" y="357912"/>
                  </a:lnTo>
                  <a:lnTo>
                    <a:pt x="101106" y="357912"/>
                  </a:lnTo>
                  <a:lnTo>
                    <a:pt x="66589" y="347789"/>
                  </a:lnTo>
                  <a:lnTo>
                    <a:pt x="41681" y="329361"/>
                  </a:lnTo>
                  <a:lnTo>
                    <a:pt x="36740" y="322413"/>
                  </a:lnTo>
                  <a:lnTo>
                    <a:pt x="28543" y="303664"/>
                  </a:lnTo>
                  <a:lnTo>
                    <a:pt x="29376" y="278603"/>
                  </a:lnTo>
                  <a:lnTo>
                    <a:pt x="51524" y="252717"/>
                  </a:lnTo>
                  <a:lnTo>
                    <a:pt x="233173" y="252717"/>
                  </a:lnTo>
                  <a:lnTo>
                    <a:pt x="231448" y="239193"/>
                  </a:lnTo>
                  <a:lnTo>
                    <a:pt x="208764" y="219763"/>
                  </a:lnTo>
                  <a:lnTo>
                    <a:pt x="177633" y="213055"/>
                  </a:lnTo>
                  <a:lnTo>
                    <a:pt x="147332" y="212318"/>
                  </a:lnTo>
                  <a:lnTo>
                    <a:pt x="85179" y="212318"/>
                  </a:lnTo>
                  <a:lnTo>
                    <a:pt x="54282" y="203921"/>
                  </a:lnTo>
                  <a:lnTo>
                    <a:pt x="47706" y="185135"/>
                  </a:lnTo>
                  <a:lnTo>
                    <a:pt x="57148" y="165571"/>
                  </a:lnTo>
                  <a:lnTo>
                    <a:pt x="74307" y="154838"/>
                  </a:lnTo>
                  <a:lnTo>
                    <a:pt x="112237" y="154838"/>
                  </a:lnTo>
                  <a:lnTo>
                    <a:pt x="105803" y="153656"/>
                  </a:lnTo>
                  <a:lnTo>
                    <a:pt x="89068" y="142151"/>
                  </a:lnTo>
                  <a:lnTo>
                    <a:pt x="76605" y="119768"/>
                  </a:lnTo>
                  <a:lnTo>
                    <a:pt x="71717" y="83883"/>
                  </a:lnTo>
                  <a:lnTo>
                    <a:pt x="76167" y="48092"/>
                  </a:lnTo>
                  <a:lnTo>
                    <a:pt x="87901" y="25892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61" y="11391"/>
                  </a:lnTo>
                  <a:lnTo>
                    <a:pt x="165512" y="11191"/>
                  </a:lnTo>
                  <a:lnTo>
                    <a:pt x="145698" y="6341"/>
                  </a:lnTo>
                  <a:lnTo>
                    <a:pt x="123507" y="4648"/>
                  </a:lnTo>
                  <a:close/>
                </a:path>
                <a:path w="272415" h="375284">
                  <a:moveTo>
                    <a:pt x="233173" y="252717"/>
                  </a:moveTo>
                  <a:lnTo>
                    <a:pt x="51524" y="252717"/>
                  </a:lnTo>
                  <a:lnTo>
                    <a:pt x="65247" y="256828"/>
                  </a:lnTo>
                  <a:lnTo>
                    <a:pt x="78195" y="258802"/>
                  </a:lnTo>
                  <a:lnTo>
                    <a:pt x="88812" y="259416"/>
                  </a:lnTo>
                  <a:lnTo>
                    <a:pt x="95542" y="259448"/>
                  </a:lnTo>
                  <a:lnTo>
                    <a:pt x="167005" y="259448"/>
                  </a:lnTo>
                  <a:lnTo>
                    <a:pt x="193085" y="263575"/>
                  </a:lnTo>
                  <a:lnTo>
                    <a:pt x="207022" y="272656"/>
                  </a:lnTo>
                  <a:lnTo>
                    <a:pt x="212607" y="281736"/>
                  </a:lnTo>
                  <a:lnTo>
                    <a:pt x="213626" y="285864"/>
                  </a:lnTo>
                  <a:lnTo>
                    <a:pt x="215088" y="305114"/>
                  </a:lnTo>
                  <a:lnTo>
                    <a:pt x="211744" y="317519"/>
                  </a:lnTo>
                  <a:lnTo>
                    <a:pt x="200146" y="328466"/>
                  </a:lnTo>
                  <a:lnTo>
                    <a:pt x="176847" y="343344"/>
                  </a:lnTo>
                  <a:lnTo>
                    <a:pt x="139702" y="357256"/>
                  </a:lnTo>
                  <a:lnTo>
                    <a:pt x="101106" y="357912"/>
                  </a:lnTo>
                  <a:lnTo>
                    <a:pt x="157889" y="357912"/>
                  </a:lnTo>
                  <a:lnTo>
                    <a:pt x="212150" y="325069"/>
                  </a:lnTo>
                  <a:lnTo>
                    <a:pt x="235316" y="284881"/>
                  </a:lnTo>
                  <a:lnTo>
                    <a:pt x="236410" y="278091"/>
                  </a:lnTo>
                  <a:lnTo>
                    <a:pt x="233173" y="252717"/>
                  </a:lnTo>
                  <a:close/>
                </a:path>
                <a:path w="272415" h="375284">
                  <a:moveTo>
                    <a:pt x="112237" y="154838"/>
                  </a:moveTo>
                  <a:lnTo>
                    <a:pt x="74307" y="154838"/>
                  </a:lnTo>
                  <a:lnTo>
                    <a:pt x="84838" y="158619"/>
                  </a:lnTo>
                  <a:lnTo>
                    <a:pt x="96383" y="161377"/>
                  </a:lnTo>
                  <a:lnTo>
                    <a:pt x="109190" y="163066"/>
                  </a:lnTo>
                  <a:lnTo>
                    <a:pt x="123507" y="163639"/>
                  </a:lnTo>
                  <a:lnTo>
                    <a:pt x="164282" y="157078"/>
                  </a:lnTo>
                  <a:lnTo>
                    <a:pt x="164577" y="156908"/>
                  </a:lnTo>
                  <a:lnTo>
                    <a:pt x="123507" y="156908"/>
                  </a:lnTo>
                  <a:lnTo>
                    <a:pt x="112237" y="154838"/>
                  </a:lnTo>
                  <a:close/>
                </a:path>
                <a:path w="272415" h="375284">
                  <a:moveTo>
                    <a:pt x="165961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2"/>
                  </a:lnTo>
                  <a:lnTo>
                    <a:pt x="170767" y="48092"/>
                  </a:lnTo>
                  <a:lnTo>
                    <a:pt x="175806" y="83883"/>
                  </a:lnTo>
                  <a:lnTo>
                    <a:pt x="170985" y="119768"/>
                  </a:lnTo>
                  <a:lnTo>
                    <a:pt x="158591" y="142151"/>
                  </a:lnTo>
                  <a:lnTo>
                    <a:pt x="141730" y="153656"/>
                  </a:lnTo>
                  <a:lnTo>
                    <a:pt x="123507" y="156908"/>
                  </a:lnTo>
                  <a:lnTo>
                    <a:pt x="164577" y="156908"/>
                  </a:lnTo>
                  <a:lnTo>
                    <a:pt x="194908" y="139496"/>
                  </a:lnTo>
                  <a:lnTo>
                    <a:pt x="214174" y="114047"/>
                  </a:lnTo>
                  <a:lnTo>
                    <a:pt x="220865" y="83883"/>
                  </a:lnTo>
                  <a:lnTo>
                    <a:pt x="219693" y="69915"/>
                  </a:lnTo>
                  <a:lnTo>
                    <a:pt x="216141" y="56380"/>
                  </a:lnTo>
                  <a:lnTo>
                    <a:pt x="210160" y="43908"/>
                  </a:lnTo>
                  <a:lnTo>
                    <a:pt x="201701" y="33134"/>
                  </a:lnTo>
                  <a:lnTo>
                    <a:pt x="205762" y="28994"/>
                  </a:lnTo>
                  <a:lnTo>
                    <a:pt x="197040" y="28994"/>
                  </a:lnTo>
                  <a:lnTo>
                    <a:pt x="182707" y="18857"/>
                  </a:lnTo>
                  <a:lnTo>
                    <a:pt x="165961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44"/>
                  </a:lnTo>
                  <a:lnTo>
                    <a:pt x="226555" y="33654"/>
                  </a:lnTo>
                  <a:lnTo>
                    <a:pt x="230695" y="38836"/>
                  </a:lnTo>
                  <a:lnTo>
                    <a:pt x="237703" y="44858"/>
                  </a:lnTo>
                  <a:lnTo>
                    <a:pt x="246308" y="47382"/>
                  </a:lnTo>
                  <a:lnTo>
                    <a:pt x="255396" y="46407"/>
                  </a:lnTo>
                  <a:lnTo>
                    <a:pt x="263855" y="41935"/>
                  </a:lnTo>
                  <a:lnTo>
                    <a:pt x="269660" y="34720"/>
                  </a:lnTo>
                  <a:lnTo>
                    <a:pt x="272265" y="26144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4"/>
                  </a:lnTo>
                  <a:lnTo>
                    <a:pt x="220737" y="7505"/>
                  </a:lnTo>
                  <a:lnTo>
                    <a:pt x="208259" y="16162"/>
                  </a:lnTo>
                  <a:lnTo>
                    <a:pt x="197040" y="28994"/>
                  </a:lnTo>
                  <a:lnTo>
                    <a:pt x="205762" y="28994"/>
                  </a:lnTo>
                  <a:lnTo>
                    <a:pt x="209588" y="25092"/>
                  </a:lnTo>
                  <a:lnTo>
                    <a:pt x="217760" y="20837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0"/>
                  </a:lnTo>
                  <a:lnTo>
                    <a:pt x="267474" y="8801"/>
                  </a:lnTo>
                  <a:lnTo>
                    <a:pt x="262518" y="4513"/>
                  </a:lnTo>
                  <a:lnTo>
                    <a:pt x="256540" y="1681"/>
                  </a:lnTo>
                  <a:lnTo>
                    <a:pt x="250076" y="208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56"/>
              <a:ext cx="177120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7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03" y="21526"/>
                  </a:lnTo>
                  <a:lnTo>
                    <a:pt x="77165" y="18199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310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99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7285" y="4313899"/>
            <a:ext cx="3234773" cy="578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75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79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2"/>
              <a:ext cx="217703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46" y="11142"/>
                  </a:lnTo>
                  <a:lnTo>
                    <a:pt x="52746" y="28548"/>
                  </a:lnTo>
                  <a:lnTo>
                    <a:pt x="33414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67" y="252729"/>
                  </a:lnTo>
                  <a:lnTo>
                    <a:pt x="231445" y="239206"/>
                  </a:lnTo>
                  <a:lnTo>
                    <a:pt x="208767" y="219776"/>
                  </a:lnTo>
                  <a:lnTo>
                    <a:pt x="177638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67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84" y="357920"/>
                  </a:lnTo>
                  <a:lnTo>
                    <a:pt x="212153" y="325076"/>
                  </a:lnTo>
                  <a:lnTo>
                    <a:pt x="235306" y="284894"/>
                  </a:lnTo>
                  <a:lnTo>
                    <a:pt x="236397" y="278104"/>
                  </a:lnTo>
                  <a:lnTo>
                    <a:pt x="233167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3"/>
                  </a:lnTo>
                  <a:lnTo>
                    <a:pt x="170777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9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9"/>
                  </a:lnTo>
                  <a:lnTo>
                    <a:pt x="220742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9" y="29006"/>
                  </a:lnTo>
                  <a:lnTo>
                    <a:pt x="209590" y="25098"/>
                  </a:lnTo>
                  <a:lnTo>
                    <a:pt x="217765" y="20839"/>
                  </a:lnTo>
                  <a:lnTo>
                    <a:pt x="223995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1"/>
              <a:ext cx="238747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44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568804" y="1929144"/>
            <a:ext cx="10009505" cy="9144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700"/>
              </a:lnSpc>
              <a:spcBef>
                <a:spcPts val="135"/>
              </a:spcBef>
            </a:pPr>
            <a:r>
              <a:rPr sz="8450" spc="-2030" dirty="0">
                <a:solidFill>
                  <a:srgbClr val="C11424"/>
                </a:solidFill>
                <a:latin typeface="Trebuchet MS"/>
                <a:cs typeface="Trebuchet MS"/>
              </a:rPr>
              <a:t>REMOTE </a:t>
            </a:r>
            <a:r>
              <a:rPr sz="8450" spc="-2165" dirty="0">
                <a:solidFill>
                  <a:srgbClr val="C11424"/>
                </a:solidFill>
                <a:latin typeface="Trebuchet MS"/>
                <a:cs typeface="Trebuchet MS"/>
              </a:rPr>
              <a:t>CONTROl </a:t>
            </a:r>
            <a:r>
              <a:rPr sz="8450" spc="-2110" dirty="0">
                <a:solidFill>
                  <a:srgbClr val="C11424"/>
                </a:solidFill>
                <a:latin typeface="Trebuchet MS"/>
                <a:cs typeface="Trebuchet MS"/>
              </a:rPr>
              <a:t>NOTEBOOK</a:t>
            </a:r>
            <a:endParaRPr sz="8450">
              <a:latin typeface="Trebuchet MS"/>
              <a:cs typeface="Trebuchet MS"/>
            </a:endParaRPr>
          </a:p>
          <a:p>
            <a:pPr marL="2820670">
              <a:lnSpc>
                <a:spcPts val="6400"/>
              </a:lnSpc>
            </a:pPr>
            <a:r>
              <a:rPr sz="5700" spc="-1445" dirty="0">
                <a:solidFill>
                  <a:srgbClr val="2A4911"/>
                </a:solidFill>
                <a:latin typeface="Trebuchet MS"/>
                <a:cs typeface="Trebuchet MS"/>
              </a:rPr>
              <a:t>BLACK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994" dirty="0">
                <a:solidFill>
                  <a:srgbClr val="2A4911"/>
                </a:solidFill>
                <a:latin typeface="Trebuchet MS"/>
                <a:cs typeface="Trebuchet MS"/>
              </a:rPr>
              <a:t>SERIES</a:t>
            </a:r>
            <a:endParaRPr sz="5700">
              <a:latin typeface="Trebuchet MS"/>
              <a:cs typeface="Trebuchet MS"/>
            </a:endParaRPr>
          </a:p>
          <a:p>
            <a:pPr marL="4847590" marR="5080">
              <a:lnSpc>
                <a:spcPct val="100000"/>
              </a:lnSpc>
              <a:spcBef>
                <a:spcPts val="3710"/>
              </a:spcBef>
            </a:pP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Dream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comes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true!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Remote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control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maintain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heart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childhood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everything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possible.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Holding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it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hands,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nothing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beat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" dirty="0">
                <a:solidFill>
                  <a:srgbClr val="606060"/>
                </a:solidFill>
                <a:latin typeface="Tahoma"/>
                <a:cs typeface="Tahoma"/>
              </a:rPr>
              <a:t>you! </a:t>
            </a:r>
            <a:r>
              <a:rPr sz="2200" spc="1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You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are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great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magician,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everything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will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0" dirty="0">
                <a:solidFill>
                  <a:srgbClr val="606060"/>
                </a:solidFill>
                <a:latin typeface="Tahoma"/>
                <a:cs typeface="Tahoma"/>
              </a:rPr>
              <a:t>do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whatever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you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want.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Imagination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keep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springing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from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brain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when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grasping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remote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control.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Designer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keeps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blank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pages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magical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world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 unlimited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imagination. </a:t>
            </a: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It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best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partner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free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sketch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illustration.</a:t>
            </a:r>
            <a:endParaRPr sz="2200">
              <a:latin typeface="Tahoma"/>
              <a:cs typeface="Tahoma"/>
            </a:endParaRPr>
          </a:p>
          <a:p>
            <a:pPr marL="4847590" marR="641350">
              <a:lnSpc>
                <a:spcPct val="100000"/>
              </a:lnSpc>
            </a:pP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Size</a:t>
            </a:r>
            <a:r>
              <a:rPr sz="2200" spc="30" dirty="0">
                <a:solidFill>
                  <a:srgbClr val="606060"/>
                </a:solidFill>
                <a:latin typeface="SimSun"/>
                <a:cs typeface="SimSun"/>
              </a:rPr>
              <a:t>：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190mm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120mm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60mm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weight</a:t>
            </a:r>
            <a:r>
              <a:rPr sz="2200" spc="55" dirty="0">
                <a:solidFill>
                  <a:srgbClr val="606060"/>
                </a:solidFill>
                <a:latin typeface="SimSun"/>
                <a:cs typeface="SimSun"/>
              </a:rPr>
              <a:t>；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300g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PVC/Paper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Taiwan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484759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2A4911"/>
                </a:solidFill>
                <a:latin typeface="Verdana"/>
                <a:cs typeface="Verdana"/>
              </a:rPr>
              <a:t>$14.95</a:t>
            </a:r>
            <a:endParaRPr sz="1700">
              <a:latin typeface="Verdana"/>
              <a:cs typeface="Verdana"/>
            </a:endParaRPr>
          </a:p>
          <a:p>
            <a:pPr marL="484759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484759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7722" y="4999143"/>
            <a:ext cx="5749925" cy="6007735"/>
            <a:chOff x="1167722" y="4999143"/>
            <a:chExt cx="5749925" cy="6007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722" y="4999143"/>
              <a:ext cx="3110060" cy="25964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5506" y="7454906"/>
              <a:ext cx="3551797" cy="355179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0800" y="5362450"/>
            <a:ext cx="4013835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Materials: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fine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bone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china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10795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Care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instructions: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dishwasher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microwave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safe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140"/>
              </a:spcBef>
            </a:pP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Size: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9.8cm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8.3cm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diameter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(3.9"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00" dirty="0">
                <a:solidFill>
                  <a:srgbClr val="606060"/>
                </a:solidFill>
                <a:latin typeface="Tahoma"/>
                <a:cs typeface="Tahoma"/>
              </a:rPr>
              <a:t>3.1")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0800" y="8778750"/>
            <a:ext cx="2413000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$22.95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5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1" name="object 11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79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4680" y="12882452"/>
              <a:ext cx="217703" cy="2487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46384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5" y="252729"/>
                  </a:lnTo>
                  <a:lnTo>
                    <a:pt x="231450" y="239206"/>
                  </a:lnTo>
                  <a:lnTo>
                    <a:pt x="208769" y="219776"/>
                  </a:lnTo>
                  <a:lnTo>
                    <a:pt x="177639" y="213067"/>
                  </a:lnTo>
                  <a:lnTo>
                    <a:pt x="147332" y="212331"/>
                  </a:lnTo>
                  <a:lnTo>
                    <a:pt x="85191" y="212331"/>
                  </a:lnTo>
                  <a:lnTo>
                    <a:pt x="54287" y="203932"/>
                  </a:lnTo>
                  <a:lnTo>
                    <a:pt x="47707" y="185143"/>
                  </a:lnTo>
                  <a:lnTo>
                    <a:pt x="57149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5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84" y="357920"/>
                  </a:lnTo>
                  <a:lnTo>
                    <a:pt x="212155" y="325076"/>
                  </a:lnTo>
                  <a:lnTo>
                    <a:pt x="235317" y="284894"/>
                  </a:lnTo>
                  <a:lnTo>
                    <a:pt x="236410" y="278104"/>
                  </a:lnTo>
                  <a:lnTo>
                    <a:pt x="233175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3"/>
                  </a:lnTo>
                  <a:lnTo>
                    <a:pt x="170777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9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2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6" y="34731"/>
                  </a:lnTo>
                  <a:lnTo>
                    <a:pt x="272270" y="26150"/>
                  </a:lnTo>
                  <a:lnTo>
                    <a:pt x="271782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9"/>
                  </a:lnTo>
                  <a:lnTo>
                    <a:pt x="220742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9" y="29006"/>
                  </a:lnTo>
                  <a:lnTo>
                    <a:pt x="209590" y="25098"/>
                  </a:lnTo>
                  <a:lnTo>
                    <a:pt x="217765" y="20839"/>
                  </a:lnTo>
                  <a:lnTo>
                    <a:pt x="223995" y="19882"/>
                  </a:lnTo>
                  <a:lnTo>
                    <a:pt x="271782" y="19882"/>
                  </a:lnTo>
                  <a:lnTo>
                    <a:pt x="271572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2574" y="12882661"/>
              <a:ext cx="238747" cy="24857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19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44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2156760" y="2462544"/>
            <a:ext cx="9389110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125" dirty="0">
                <a:solidFill>
                  <a:srgbClr val="C11424"/>
                </a:solidFill>
                <a:latin typeface="Trebuchet MS"/>
                <a:cs typeface="Trebuchet MS"/>
              </a:rPr>
              <a:t>john </a:t>
            </a:r>
            <a:r>
              <a:rPr sz="8450" spc="-1140" dirty="0">
                <a:solidFill>
                  <a:srgbClr val="C11424"/>
                </a:solidFill>
                <a:latin typeface="Trebuchet MS"/>
                <a:cs typeface="Trebuchet MS"/>
              </a:rPr>
              <a:t>sees </a:t>
            </a:r>
            <a:r>
              <a:rPr sz="8450" spc="-1639" dirty="0">
                <a:solidFill>
                  <a:srgbClr val="C11424"/>
                </a:solidFill>
                <a:latin typeface="Trebuchet MS"/>
                <a:cs typeface="Trebuchet MS"/>
              </a:rPr>
              <a:t>the </a:t>
            </a:r>
            <a:r>
              <a:rPr sz="8450" spc="-1170" dirty="0">
                <a:solidFill>
                  <a:srgbClr val="C11424"/>
                </a:solidFill>
                <a:latin typeface="Trebuchet MS"/>
                <a:cs typeface="Trebuchet MS"/>
              </a:rPr>
              <a:t>painting </a:t>
            </a:r>
            <a:r>
              <a:rPr sz="8450" spc="-1775" dirty="0">
                <a:solidFill>
                  <a:srgbClr val="C11424"/>
                </a:solidFill>
                <a:latin typeface="Trebuchet MS"/>
                <a:cs typeface="Trebuchet MS"/>
              </a:rPr>
              <a:t>mug</a:t>
            </a:r>
            <a:endParaRPr sz="8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2087" y="5037650"/>
            <a:ext cx="5983139" cy="5204202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7670800" y="5756150"/>
            <a:ext cx="413956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Desk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606060"/>
                </a:solidFill>
                <a:latin typeface="Tahoma"/>
                <a:cs typeface="Tahoma"/>
              </a:rPr>
              <a:t>Tray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Wise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Sayings.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Porcelain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Dimensions: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6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5" dirty="0">
                <a:solidFill>
                  <a:srgbClr val="606060"/>
                </a:solidFill>
                <a:latin typeface="Tahoma"/>
                <a:cs typeface="Tahoma"/>
              </a:rPr>
              <a:t>1/2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"W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3/4"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D 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8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"H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70800" y="8501881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5" dirty="0">
                <a:solidFill>
                  <a:srgbClr val="2A4911"/>
                </a:solidFill>
                <a:latin typeface="Verdana"/>
                <a:cs typeface="Verdana"/>
              </a:rPr>
              <a:t>$21.95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19163" y="2024929"/>
            <a:ext cx="9468485" cy="197866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5900" spc="-1075" dirty="0">
                <a:solidFill>
                  <a:srgbClr val="C11424"/>
                </a:solidFill>
                <a:latin typeface="Trebuchet MS"/>
                <a:cs typeface="Trebuchet MS"/>
              </a:rPr>
              <a:t>BE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700" dirty="0">
                <a:solidFill>
                  <a:srgbClr val="C11424"/>
                </a:solidFill>
                <a:latin typeface="Trebuchet MS"/>
                <a:cs typeface="Trebuchet MS"/>
              </a:rPr>
              <a:t>THE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15" dirty="0">
                <a:solidFill>
                  <a:srgbClr val="C11424"/>
                </a:solidFill>
                <a:latin typeface="Trebuchet MS"/>
                <a:cs typeface="Trebuchet MS"/>
              </a:rPr>
              <a:t>PERSON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455" dirty="0">
                <a:solidFill>
                  <a:srgbClr val="C11424"/>
                </a:solidFill>
                <a:latin typeface="Trebuchet MS"/>
                <a:cs typeface="Trebuchet MS"/>
              </a:rPr>
              <a:t>YOUR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810" dirty="0">
                <a:solidFill>
                  <a:srgbClr val="C11424"/>
                </a:solidFill>
                <a:latin typeface="Trebuchet MS"/>
                <a:cs typeface="Trebuchet MS"/>
              </a:rPr>
              <a:t>DOG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75" dirty="0">
                <a:solidFill>
                  <a:srgbClr val="C11424"/>
                </a:solidFill>
                <a:latin typeface="Trebuchet MS"/>
                <a:cs typeface="Trebuchet MS"/>
              </a:rPr>
              <a:t>THINKS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455" dirty="0">
                <a:solidFill>
                  <a:srgbClr val="C11424"/>
                </a:solidFill>
                <a:latin typeface="Trebuchet MS"/>
                <a:cs typeface="Trebuchet MS"/>
              </a:rPr>
              <a:t>YOU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65" dirty="0">
                <a:solidFill>
                  <a:srgbClr val="C11424"/>
                </a:solidFill>
                <a:latin typeface="Trebuchet MS"/>
                <a:cs typeface="Trebuchet MS"/>
              </a:rPr>
              <a:t>ARE</a:t>
            </a:r>
            <a:endParaRPr sz="5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5700" spc="-1395" dirty="0">
                <a:solidFill>
                  <a:srgbClr val="2A4911"/>
                </a:solidFill>
                <a:latin typeface="Trebuchet MS"/>
                <a:cs typeface="Trebuchet MS"/>
              </a:rPr>
              <a:t>SQUARE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30" dirty="0">
                <a:solidFill>
                  <a:srgbClr val="2A4911"/>
                </a:solidFill>
                <a:latin typeface="Trebuchet MS"/>
                <a:cs typeface="Trebuchet MS"/>
              </a:rPr>
              <a:t>TRAY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39800" y="5613400"/>
            <a:ext cx="6390884" cy="4326972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8163439" y="5760404"/>
            <a:ext cx="425640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Color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White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Ceramic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290" dirty="0">
                <a:solidFill>
                  <a:srgbClr val="606060"/>
                </a:solidFill>
                <a:latin typeface="Tahoma"/>
                <a:cs typeface="Tahoma"/>
              </a:rPr>
              <a:t>em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Dimensions: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0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85" dirty="0">
                <a:solidFill>
                  <a:srgbClr val="606060"/>
                </a:solidFill>
                <a:latin typeface="Tahoma"/>
                <a:cs typeface="Tahoma"/>
              </a:rPr>
              <a:t>11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3.25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606060"/>
                </a:solidFill>
                <a:latin typeface="Tahoma"/>
                <a:cs typeface="Tahoma"/>
              </a:rPr>
              <a:t>6.5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inches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63439" y="8841420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75" dirty="0">
                <a:solidFill>
                  <a:srgbClr val="C11424"/>
                </a:solidFill>
                <a:latin typeface="Tahoma"/>
                <a:cs typeface="Tahoma"/>
              </a:rPr>
              <a:t>$14.95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3744" y="2024929"/>
            <a:ext cx="4998720" cy="197866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5900" spc="-1185" dirty="0">
                <a:solidFill>
                  <a:srgbClr val="C11424"/>
                </a:solidFill>
                <a:latin typeface="Trebuchet MS"/>
                <a:cs typeface="Trebuchet MS"/>
              </a:rPr>
              <a:t>FINCH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400" dirty="0">
                <a:solidFill>
                  <a:srgbClr val="C11424"/>
                </a:solidFill>
                <a:latin typeface="Trebuchet MS"/>
                <a:cs typeface="Trebuchet MS"/>
              </a:rPr>
              <a:t>MOD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505" dirty="0">
                <a:solidFill>
                  <a:srgbClr val="C11424"/>
                </a:solidFill>
                <a:latin typeface="Trebuchet MS"/>
                <a:cs typeface="Trebuchet MS"/>
              </a:rPr>
              <a:t>SMALL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185" dirty="0">
                <a:solidFill>
                  <a:srgbClr val="C11424"/>
                </a:solidFill>
                <a:latin typeface="Trebuchet MS"/>
                <a:cs typeface="Trebuchet MS"/>
              </a:rPr>
              <a:t>BIRD</a:t>
            </a:r>
            <a:endParaRPr sz="5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5700" spc="-1465" dirty="0">
                <a:solidFill>
                  <a:srgbClr val="2A4911"/>
                </a:solidFill>
                <a:latin typeface="Trebuchet MS"/>
                <a:cs typeface="Trebuchet MS"/>
              </a:rPr>
              <a:t>DECOR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505" dirty="0">
                <a:solidFill>
                  <a:srgbClr val="2A4911"/>
                </a:solidFill>
                <a:latin typeface="Trebuchet MS"/>
                <a:cs typeface="Trebuchet MS"/>
              </a:rPr>
              <a:t>SCULPTURE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670800" y="5514850"/>
            <a:ext cx="3698875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4685">
              <a:lnSpc>
                <a:spcPct val="100000"/>
              </a:lnSpc>
              <a:spcBef>
                <a:spcPts val="100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White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resin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figure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sculpture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home</a:t>
            </a:r>
            <a:endParaRPr sz="2200">
              <a:latin typeface="Tahoma"/>
              <a:cs typeface="Tahoma"/>
            </a:endParaRPr>
          </a:p>
          <a:p>
            <a:pPr marL="12700" marR="1653539">
              <a:lnSpc>
                <a:spcPct val="200000"/>
              </a:lnSpc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White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color.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Resin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75" dirty="0">
                <a:solidFill>
                  <a:srgbClr val="606060"/>
                </a:solidFill>
                <a:latin typeface="Tahoma"/>
                <a:cs typeface="Tahoma"/>
              </a:rPr>
              <a:t>ma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erial.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0" dirty="0">
                <a:solidFill>
                  <a:srgbClr val="606060"/>
                </a:solidFill>
                <a:latin typeface="Tahoma"/>
                <a:cs typeface="Tahoma"/>
              </a:rPr>
              <a:t>5.5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inches.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70800" y="8931150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5" dirty="0">
                <a:solidFill>
                  <a:srgbClr val="2A4911"/>
                </a:solidFill>
                <a:latin typeface="Verdana"/>
                <a:cs typeface="Verdana"/>
              </a:rPr>
              <a:t>$21.95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03849" y="2024929"/>
            <a:ext cx="3899535" cy="197866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850"/>
              </a:spcBef>
            </a:pPr>
            <a:r>
              <a:rPr sz="5900" spc="-1245" dirty="0">
                <a:solidFill>
                  <a:srgbClr val="C11424"/>
                </a:solidFill>
                <a:latin typeface="Trebuchet MS"/>
                <a:cs typeface="Trebuchet MS"/>
              </a:rPr>
              <a:t>DEBOSSED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735" dirty="0">
                <a:solidFill>
                  <a:srgbClr val="C11424"/>
                </a:solidFill>
                <a:latin typeface="Trebuchet MS"/>
                <a:cs typeface="Trebuchet MS"/>
              </a:rPr>
              <a:t>DOTTED</a:t>
            </a:r>
            <a:endParaRPr sz="5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5700" spc="-1315" dirty="0">
                <a:solidFill>
                  <a:srgbClr val="2A4911"/>
                </a:solidFill>
                <a:latin typeface="Trebuchet MS"/>
                <a:cs typeface="Trebuchet MS"/>
              </a:rPr>
              <a:t>SITTING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150" dirty="0">
                <a:solidFill>
                  <a:srgbClr val="2A4911"/>
                </a:solidFill>
                <a:latin typeface="Trebuchet MS"/>
                <a:cs typeface="Trebuchet MS"/>
              </a:rPr>
              <a:t>BIRD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70" dirty="0">
                <a:solidFill>
                  <a:srgbClr val="2A4911"/>
                </a:solidFill>
                <a:latin typeface="Trebuchet MS"/>
                <a:cs typeface="Trebuchet MS"/>
              </a:rPr>
              <a:t>WHITE</a:t>
            </a:r>
            <a:endParaRPr sz="57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52500" y="4472148"/>
            <a:ext cx="6354991" cy="635499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051800" y="5513101"/>
            <a:ext cx="423354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Constructed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Resin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Create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Look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Coral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White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Color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62610">
              <a:lnSpc>
                <a:spcPct val="100000"/>
              </a:lnSpc>
              <a:spcBef>
                <a:spcPts val="5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Beautiful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use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As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Jewelry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Holder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1799" y="8258832"/>
            <a:ext cx="2744787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$34.95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 $16.95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5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93729" y="2024929"/>
            <a:ext cx="3319145" cy="197866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407670">
              <a:lnSpc>
                <a:spcPct val="100000"/>
              </a:lnSpc>
              <a:spcBef>
                <a:spcPts val="850"/>
              </a:spcBef>
            </a:pPr>
            <a:r>
              <a:rPr sz="5900" spc="-1689" dirty="0">
                <a:solidFill>
                  <a:srgbClr val="C11424"/>
                </a:solidFill>
                <a:latin typeface="Trebuchet MS"/>
                <a:cs typeface="Trebuchet MS"/>
              </a:rPr>
              <a:t>CORAL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480" dirty="0">
                <a:solidFill>
                  <a:srgbClr val="C11424"/>
                </a:solidFill>
                <a:latin typeface="Trebuchet MS"/>
                <a:cs typeface="Trebuchet MS"/>
              </a:rPr>
              <a:t>TREE</a:t>
            </a:r>
            <a:endParaRPr sz="5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5700" spc="-1365" dirty="0">
                <a:solidFill>
                  <a:srgbClr val="2A4911"/>
                </a:solidFill>
                <a:latin typeface="Trebuchet MS"/>
                <a:cs typeface="Trebuchet MS"/>
              </a:rPr>
              <a:t>JEWELRY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620" dirty="0">
                <a:solidFill>
                  <a:srgbClr val="2A4911"/>
                </a:solidFill>
                <a:latin typeface="Trebuchet MS"/>
                <a:cs typeface="Trebuchet MS"/>
              </a:rPr>
              <a:t>HOLDER</a:t>
            </a:r>
            <a:endParaRPr sz="57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33500" y="4470393"/>
            <a:ext cx="6354991" cy="63549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6395" y="1932604"/>
            <a:ext cx="5609590" cy="20008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470"/>
              </a:lnSpc>
              <a:spcBef>
                <a:spcPts val="135"/>
              </a:spcBef>
            </a:pPr>
            <a:r>
              <a:rPr sz="8450" spc="-2075" dirty="0">
                <a:solidFill>
                  <a:srgbClr val="C11424"/>
                </a:solidFill>
                <a:latin typeface="Trebuchet MS"/>
                <a:cs typeface="Trebuchet MS"/>
              </a:rPr>
              <a:t>DUNA </a:t>
            </a:r>
            <a:r>
              <a:rPr sz="8450" spc="-1810" dirty="0">
                <a:solidFill>
                  <a:srgbClr val="C11424"/>
                </a:solidFill>
                <a:latin typeface="Trebuchet MS"/>
                <a:cs typeface="Trebuchet MS"/>
              </a:rPr>
              <a:t>PAPER VASE</a:t>
            </a:r>
            <a:endParaRPr sz="8450">
              <a:latin typeface="Trebuchet MS"/>
              <a:cs typeface="Trebuchet MS"/>
            </a:endParaRPr>
          </a:p>
          <a:p>
            <a:pPr marL="480059" algn="ctr">
              <a:lnSpc>
                <a:spcPts val="6050"/>
              </a:lnSpc>
            </a:pPr>
            <a:r>
              <a:rPr sz="5600" spc="-1565" dirty="0">
                <a:solidFill>
                  <a:srgbClr val="2A4911"/>
                </a:solidFill>
                <a:latin typeface="Trebuchet MS"/>
                <a:cs typeface="Trebuchet MS"/>
              </a:rPr>
              <a:t>OCTAEVO</a:t>
            </a:r>
            <a:endParaRPr sz="56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900" y="4470400"/>
            <a:ext cx="6324599" cy="63245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5" name="object 5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703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6"/>
              <a:ext cx="214401" cy="2485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405"/>
                  </a:lnTo>
                  <a:lnTo>
                    <a:pt x="36825" y="123647"/>
                  </a:lnTo>
                  <a:lnTo>
                    <a:pt x="49605" y="139974"/>
                  </a:lnTo>
                  <a:lnTo>
                    <a:pt x="67576" y="151739"/>
                  </a:lnTo>
                  <a:lnTo>
                    <a:pt x="40058" y="166621"/>
                  </a:lnTo>
                  <a:lnTo>
                    <a:pt x="26473" y="185729"/>
                  </a:lnTo>
                  <a:lnTo>
                    <a:pt x="21917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5" y="375146"/>
                  </a:lnTo>
                  <a:lnTo>
                    <a:pt x="126417" y="370284"/>
                  </a:lnTo>
                  <a:lnTo>
                    <a:pt x="157889" y="357925"/>
                  </a:lnTo>
                  <a:lnTo>
                    <a:pt x="101106" y="357925"/>
                  </a:lnTo>
                  <a:lnTo>
                    <a:pt x="66589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72" y="11404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41"/>
                  </a:lnTo>
                  <a:lnTo>
                    <a:pt x="78195" y="258814"/>
                  </a:lnTo>
                  <a:lnTo>
                    <a:pt x="88812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8"/>
                  </a:lnTo>
                  <a:lnTo>
                    <a:pt x="207022" y="272668"/>
                  </a:lnTo>
                  <a:lnTo>
                    <a:pt x="212607" y="281749"/>
                  </a:lnTo>
                  <a:lnTo>
                    <a:pt x="213626" y="285876"/>
                  </a:lnTo>
                  <a:lnTo>
                    <a:pt x="215088" y="305127"/>
                  </a:lnTo>
                  <a:lnTo>
                    <a:pt x="211744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9"/>
                  </a:lnTo>
                  <a:lnTo>
                    <a:pt x="101106" y="357925"/>
                  </a:lnTo>
                  <a:lnTo>
                    <a:pt x="157889" y="357925"/>
                  </a:lnTo>
                  <a:lnTo>
                    <a:pt x="212150" y="325081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8" y="158631"/>
                  </a:lnTo>
                  <a:lnTo>
                    <a:pt x="96383" y="161390"/>
                  </a:lnTo>
                  <a:lnTo>
                    <a:pt x="109190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72" y="11404"/>
                  </a:moveTo>
                  <a:lnTo>
                    <a:pt x="123507" y="11404"/>
                  </a:lnTo>
                  <a:lnTo>
                    <a:pt x="141076" y="14575"/>
                  </a:lnTo>
                  <a:lnTo>
                    <a:pt x="158010" y="25900"/>
                  </a:lnTo>
                  <a:lnTo>
                    <a:pt x="170767" y="48100"/>
                  </a:lnTo>
                  <a:lnTo>
                    <a:pt x="175806" y="83896"/>
                  </a:lnTo>
                  <a:lnTo>
                    <a:pt x="170985" y="119780"/>
                  </a:lnTo>
                  <a:lnTo>
                    <a:pt x="158591" y="142163"/>
                  </a:lnTo>
                  <a:lnTo>
                    <a:pt x="141730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2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72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0" y="19895"/>
                  </a:lnTo>
                  <a:lnTo>
                    <a:pt x="226047" y="21755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49"/>
                  </a:lnTo>
                  <a:lnTo>
                    <a:pt x="237703" y="44866"/>
                  </a:lnTo>
                  <a:lnTo>
                    <a:pt x="246308" y="47390"/>
                  </a:lnTo>
                  <a:lnTo>
                    <a:pt x="255396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51"/>
                  </a:lnTo>
                  <a:lnTo>
                    <a:pt x="220737" y="7516"/>
                  </a:lnTo>
                  <a:lnTo>
                    <a:pt x="208259" y="16175"/>
                  </a:lnTo>
                  <a:lnTo>
                    <a:pt x="197040" y="29006"/>
                  </a:lnTo>
                  <a:lnTo>
                    <a:pt x="205762" y="29006"/>
                  </a:lnTo>
                  <a:lnTo>
                    <a:pt x="209588" y="25105"/>
                  </a:lnTo>
                  <a:lnTo>
                    <a:pt x="217760" y="20850"/>
                  </a:lnTo>
                  <a:lnTo>
                    <a:pt x="223990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40" y="1687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9"/>
              <a:ext cx="238747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123349" y="5145496"/>
            <a:ext cx="4024629" cy="461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special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waterproof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paper,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it's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tribute to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ancient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sophisticated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ceramics.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85" dirty="0">
                <a:solidFill>
                  <a:srgbClr val="606060"/>
                </a:solidFill>
                <a:latin typeface="Arial"/>
                <a:cs typeface="Arial"/>
              </a:rPr>
              <a:t>PRODUCT</a:t>
            </a:r>
            <a:r>
              <a:rPr sz="2200" b="1" spc="-2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200" b="1" spc="35" dirty="0">
                <a:solidFill>
                  <a:srgbClr val="606060"/>
                </a:solidFill>
                <a:latin typeface="Arial"/>
                <a:cs typeface="Arial"/>
              </a:rPr>
              <a:t>SPECIFICATIONS</a:t>
            </a:r>
            <a:endParaRPr sz="2200">
              <a:latin typeface="Arial"/>
              <a:cs typeface="Arial"/>
            </a:endParaRPr>
          </a:p>
          <a:p>
            <a:pPr marL="12700" marR="1236980">
              <a:lnSpc>
                <a:spcPct val="100000"/>
              </a:lnSpc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Depth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26,5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Height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29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Waterproof: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Yes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051800" y="5513101"/>
            <a:ext cx="391858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C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OLOR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45" dirty="0">
                <a:solidFill>
                  <a:srgbClr val="606060"/>
                </a:solidFill>
                <a:latin typeface="Tahoma"/>
                <a:cs typeface="Tahoma"/>
              </a:rPr>
              <a:t>/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FINISH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black,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whi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e 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limestone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5" dirty="0">
                <a:solidFill>
                  <a:srgbClr val="606060"/>
                </a:solidFill>
                <a:latin typeface="Tahoma"/>
                <a:cs typeface="Tahoma"/>
              </a:rPr>
              <a:t>Iron,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Limestone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73660">
              <a:lnSpc>
                <a:spcPct val="100000"/>
              </a:lnSpc>
              <a:spcBef>
                <a:spcPts val="5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Dimensions: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5" dirty="0">
                <a:solidFill>
                  <a:srgbClr val="606060"/>
                </a:solidFill>
                <a:latin typeface="Tahoma"/>
                <a:cs typeface="Tahoma"/>
              </a:rPr>
              <a:t>3"L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" dirty="0">
                <a:solidFill>
                  <a:srgbClr val="606060"/>
                </a:solidFill>
                <a:latin typeface="Tahoma"/>
                <a:cs typeface="Tahoma"/>
              </a:rPr>
              <a:t>3"W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5" dirty="0">
                <a:solidFill>
                  <a:srgbClr val="606060"/>
                </a:solidFill>
                <a:latin typeface="Tahoma"/>
                <a:cs typeface="Tahoma"/>
              </a:rPr>
              <a:t>21"H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40" dirty="0">
                <a:solidFill>
                  <a:srgbClr val="606060"/>
                </a:solidFill>
                <a:latin typeface="Tahoma"/>
                <a:cs typeface="Tahoma"/>
              </a:rPr>
              <a:t>(11.05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lbs)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1800" y="8594116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5" dirty="0">
                <a:solidFill>
                  <a:srgbClr val="2A4911"/>
                </a:solidFill>
                <a:latin typeface="Verdana"/>
                <a:cs typeface="Verdana"/>
              </a:rPr>
              <a:t>$295.00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$149.95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99012" y="2055799"/>
            <a:ext cx="5308600" cy="1953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8485" marR="5080" indent="-1836420">
              <a:lnSpc>
                <a:spcPct val="107200"/>
              </a:lnSpc>
              <a:spcBef>
                <a:spcPts val="95"/>
              </a:spcBef>
            </a:pPr>
            <a:r>
              <a:rPr sz="5900" spc="-1185" dirty="0">
                <a:solidFill>
                  <a:srgbClr val="C11424"/>
                </a:solidFill>
                <a:latin typeface="Trebuchet MS"/>
                <a:cs typeface="Trebuchet MS"/>
              </a:rPr>
              <a:t>PAIR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50" dirty="0">
                <a:solidFill>
                  <a:srgbClr val="C11424"/>
                </a:solidFill>
                <a:latin typeface="Trebuchet MS"/>
                <a:cs typeface="Trebuchet MS"/>
              </a:rPr>
              <a:t>OF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75" dirty="0">
                <a:solidFill>
                  <a:srgbClr val="C11424"/>
                </a:solidFill>
                <a:latin typeface="Trebuchet MS"/>
                <a:cs typeface="Trebuchet MS"/>
              </a:rPr>
              <a:t>CONTEMPORARY  </a:t>
            </a:r>
            <a:r>
              <a:rPr sz="5900" spc="-1475" dirty="0">
                <a:solidFill>
                  <a:srgbClr val="2A4911"/>
                </a:solidFill>
                <a:latin typeface="Trebuchet MS"/>
                <a:cs typeface="Trebuchet MS"/>
              </a:rPr>
              <a:t>STATUES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68999" y="4470400"/>
            <a:ext cx="5083993" cy="635499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051800" y="5817901"/>
            <a:ext cx="420116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340">
              <a:lnSpc>
                <a:spcPct val="100000"/>
              </a:lnSpc>
              <a:spcBef>
                <a:spcPts val="100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centerpiece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desired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table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space.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Handcrafted.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glass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metal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plate.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1800" y="8563632"/>
            <a:ext cx="2262505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$112.00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0" dirty="0">
                <a:solidFill>
                  <a:srgbClr val="C11424"/>
                </a:solidFill>
                <a:latin typeface="Tahoma"/>
                <a:cs typeface="Tahoma"/>
              </a:rPr>
              <a:t>$56.95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5282" y="2055799"/>
            <a:ext cx="5799455" cy="1953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65935" marR="5080" indent="-1753870">
              <a:lnSpc>
                <a:spcPct val="107200"/>
              </a:lnSpc>
              <a:spcBef>
                <a:spcPts val="95"/>
              </a:spcBef>
            </a:pPr>
            <a:r>
              <a:rPr sz="5900" spc="-1355" dirty="0">
                <a:solidFill>
                  <a:srgbClr val="C11424"/>
                </a:solidFill>
                <a:latin typeface="Trebuchet MS"/>
                <a:cs typeface="Trebuchet MS"/>
              </a:rPr>
              <a:t>EQUESTRIAN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825" dirty="0">
                <a:solidFill>
                  <a:srgbClr val="C11424"/>
                </a:solidFill>
                <a:latin typeface="Trebuchet MS"/>
                <a:cs typeface="Trebuchet MS"/>
              </a:rPr>
              <a:t>WROUGHT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040" dirty="0">
                <a:solidFill>
                  <a:srgbClr val="C11424"/>
                </a:solidFill>
                <a:latin typeface="Trebuchet MS"/>
                <a:cs typeface="Trebuchet MS"/>
              </a:rPr>
              <a:t>IRON  </a:t>
            </a:r>
            <a:r>
              <a:rPr sz="5900" spc="-1370" dirty="0">
                <a:solidFill>
                  <a:srgbClr val="2A4911"/>
                </a:solidFill>
                <a:latin typeface="Trebuchet MS"/>
                <a:cs typeface="Trebuchet MS"/>
              </a:rPr>
              <a:t>HURRICANE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33500" y="4470396"/>
            <a:ext cx="6354991" cy="635499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4132021" y="2056264"/>
            <a:ext cx="5442585" cy="1953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9405" marR="5080" indent="-1577340">
              <a:lnSpc>
                <a:spcPct val="107200"/>
              </a:lnSpc>
              <a:spcBef>
                <a:spcPts val="95"/>
              </a:spcBef>
            </a:pPr>
            <a:r>
              <a:rPr sz="5900" spc="-1265" dirty="0">
                <a:solidFill>
                  <a:srgbClr val="C11424"/>
                </a:solidFill>
                <a:latin typeface="Trebuchet MS"/>
                <a:cs typeface="Trebuchet MS"/>
              </a:rPr>
              <a:t>CHARISMA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825" dirty="0">
                <a:solidFill>
                  <a:srgbClr val="C11424"/>
                </a:solidFill>
                <a:latin typeface="Trebuchet MS"/>
                <a:cs typeface="Trebuchet MS"/>
              </a:rPr>
              <a:t>WROUGHT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040" dirty="0">
                <a:solidFill>
                  <a:srgbClr val="C11424"/>
                </a:solidFill>
                <a:latin typeface="Trebuchet MS"/>
                <a:cs typeface="Trebuchet MS"/>
              </a:rPr>
              <a:t>IRON  </a:t>
            </a:r>
            <a:r>
              <a:rPr sz="5900" spc="-1370" dirty="0">
                <a:solidFill>
                  <a:srgbClr val="2A4911"/>
                </a:solidFill>
                <a:latin typeface="Trebuchet MS"/>
                <a:cs typeface="Trebuchet MS"/>
              </a:rPr>
              <a:t>HURRICANE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1800" y="5817901"/>
            <a:ext cx="3615054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Geometric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details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give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simple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elegant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look.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Bronze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iron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material.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51800" y="8228359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$48.95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$26.95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14326" y="4337155"/>
            <a:ext cx="4967471" cy="662148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051800" y="5944901"/>
            <a:ext cx="337756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Gold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colored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vase.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200000"/>
              </a:lnSpc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4.25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8.75"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Ceramic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material.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1680" y="8355359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$23.95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71466" y="4721301"/>
            <a:ext cx="5853195" cy="5853188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564322" y="2056032"/>
            <a:ext cx="4577715" cy="195389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5900" spc="-1720" dirty="0">
                <a:solidFill>
                  <a:srgbClr val="C11424"/>
                </a:solidFill>
                <a:latin typeface="Trebuchet MS"/>
                <a:cs typeface="Trebuchet MS"/>
              </a:rPr>
              <a:t>LILO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15" dirty="0">
                <a:solidFill>
                  <a:srgbClr val="C11424"/>
                </a:solidFill>
                <a:latin typeface="Trebuchet MS"/>
                <a:cs typeface="Trebuchet MS"/>
              </a:rPr>
              <a:t>DIMPLED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45" dirty="0">
                <a:solidFill>
                  <a:srgbClr val="C11424"/>
                </a:solidFill>
                <a:latin typeface="Trebuchet MS"/>
                <a:cs typeface="Trebuchet MS"/>
              </a:rPr>
              <a:t>CERAMIC</a:t>
            </a:r>
            <a:endParaRPr sz="5900">
              <a:latin typeface="Trebuchet MS"/>
              <a:cs typeface="Trebuchet MS"/>
            </a:endParaRPr>
          </a:p>
          <a:p>
            <a:pPr marL="635" algn="ctr">
              <a:lnSpc>
                <a:spcPct val="100000"/>
              </a:lnSpc>
              <a:spcBef>
                <a:spcPts val="509"/>
              </a:spcBef>
            </a:pPr>
            <a:r>
              <a:rPr sz="5900" spc="-1265" dirty="0">
                <a:solidFill>
                  <a:srgbClr val="2A4911"/>
                </a:solidFill>
                <a:latin typeface="Trebuchet MS"/>
                <a:cs typeface="Trebuchet MS"/>
              </a:rPr>
              <a:t>VASE</a:t>
            </a:r>
            <a:r>
              <a:rPr sz="5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900" spc="-775" dirty="0">
                <a:solidFill>
                  <a:srgbClr val="2A4911"/>
                </a:solidFill>
                <a:latin typeface="Trebuchet MS"/>
                <a:cs typeface="Trebuchet MS"/>
              </a:rPr>
              <a:t>short</a:t>
            </a:r>
            <a:endParaRPr sz="5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967298" y="2056264"/>
            <a:ext cx="5772150" cy="1953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3810" marR="5080" indent="-1261745">
              <a:lnSpc>
                <a:spcPct val="107200"/>
              </a:lnSpc>
              <a:spcBef>
                <a:spcPts val="95"/>
              </a:spcBef>
            </a:pPr>
            <a:r>
              <a:rPr sz="5900" spc="-1390" dirty="0">
                <a:solidFill>
                  <a:srgbClr val="C11424"/>
                </a:solidFill>
                <a:latin typeface="Trebuchet MS"/>
                <a:cs typeface="Trebuchet MS"/>
              </a:rPr>
              <a:t>CEDRE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605" dirty="0">
                <a:solidFill>
                  <a:srgbClr val="C11424"/>
                </a:solidFill>
                <a:latin typeface="Trebuchet MS"/>
                <a:cs typeface="Trebuchet MS"/>
              </a:rPr>
              <a:t>-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40" dirty="0">
                <a:solidFill>
                  <a:srgbClr val="C11424"/>
                </a:solidFill>
                <a:latin typeface="Trebuchet MS"/>
                <a:cs typeface="Trebuchet MS"/>
              </a:rPr>
              <a:t>SCENTED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120" dirty="0">
                <a:solidFill>
                  <a:srgbClr val="C11424"/>
                </a:solidFill>
                <a:latin typeface="Trebuchet MS"/>
                <a:cs typeface="Trebuchet MS"/>
              </a:rPr>
              <a:t>CERAMIC  </a:t>
            </a:r>
            <a:r>
              <a:rPr sz="5900" spc="-1460" dirty="0">
                <a:solidFill>
                  <a:srgbClr val="2A4911"/>
                </a:solidFill>
                <a:latin typeface="Trebuchet MS"/>
                <a:cs typeface="Trebuchet MS"/>
              </a:rPr>
              <a:t>DECORATIVE</a:t>
            </a:r>
            <a:r>
              <a:rPr sz="5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900" spc="-1375" dirty="0">
                <a:solidFill>
                  <a:srgbClr val="2A4911"/>
                </a:solidFill>
                <a:latin typeface="Trebuchet MS"/>
                <a:cs typeface="Trebuchet MS"/>
              </a:rPr>
              <a:t>SET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51800" y="5817901"/>
            <a:ext cx="3615054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Geometric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details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give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simple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elegant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look.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Bronze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iron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material.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51777" y="8228359"/>
            <a:ext cx="225171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5" dirty="0">
                <a:solidFill>
                  <a:srgbClr val="2A4911"/>
                </a:solidFill>
                <a:latin typeface="Verdana"/>
                <a:cs typeface="Verdana"/>
              </a:rPr>
              <a:t>$42.95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$22.95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48265" y="4876422"/>
            <a:ext cx="5663441" cy="550679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7061" y="4382725"/>
            <a:ext cx="5366196" cy="60221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3180" y="6138217"/>
            <a:ext cx="5335905" cy="2936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bag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next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outing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even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more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practical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inside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pocket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phone.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39cm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35" dirty="0">
                <a:solidFill>
                  <a:srgbClr val="606060"/>
                </a:solidFill>
                <a:latin typeface="Tahoma"/>
                <a:cs typeface="Tahoma"/>
              </a:rPr>
              <a:t>68cm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60" dirty="0">
                <a:solidFill>
                  <a:srgbClr val="606060"/>
                </a:solidFill>
                <a:latin typeface="Tahoma"/>
                <a:cs typeface="Tahoma"/>
              </a:rPr>
              <a:t>(15.3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0" dirty="0">
                <a:solidFill>
                  <a:srgbClr val="606060"/>
                </a:solidFill>
                <a:latin typeface="Tahoma"/>
                <a:cs typeface="Tahoma"/>
              </a:rPr>
              <a:t>"x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26.7").</a:t>
            </a:r>
            <a:endParaRPr sz="2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$32.95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 $16.95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5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8" name="object 8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75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79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2"/>
              <a:ext cx="217703" cy="248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46" y="11142"/>
                  </a:lnTo>
                  <a:lnTo>
                    <a:pt x="52746" y="28548"/>
                  </a:lnTo>
                  <a:lnTo>
                    <a:pt x="33414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67" y="252729"/>
                  </a:lnTo>
                  <a:lnTo>
                    <a:pt x="231445" y="239206"/>
                  </a:lnTo>
                  <a:lnTo>
                    <a:pt x="208767" y="219776"/>
                  </a:lnTo>
                  <a:lnTo>
                    <a:pt x="177638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67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84" y="357920"/>
                  </a:lnTo>
                  <a:lnTo>
                    <a:pt x="212153" y="325076"/>
                  </a:lnTo>
                  <a:lnTo>
                    <a:pt x="235306" y="284894"/>
                  </a:lnTo>
                  <a:lnTo>
                    <a:pt x="236397" y="278104"/>
                  </a:lnTo>
                  <a:lnTo>
                    <a:pt x="233167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3"/>
                  </a:lnTo>
                  <a:lnTo>
                    <a:pt x="170777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9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9"/>
                  </a:lnTo>
                  <a:lnTo>
                    <a:pt x="220742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9" y="29006"/>
                  </a:lnTo>
                  <a:lnTo>
                    <a:pt x="209590" y="25098"/>
                  </a:lnTo>
                  <a:lnTo>
                    <a:pt x="217765" y="20839"/>
                  </a:lnTo>
                  <a:lnTo>
                    <a:pt x="223995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1"/>
              <a:ext cx="238747" cy="2485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44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516813" y="1929144"/>
            <a:ext cx="8669020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2010" dirty="0">
                <a:solidFill>
                  <a:srgbClr val="C11424"/>
                </a:solidFill>
                <a:latin typeface="Trebuchet MS"/>
                <a:cs typeface="Trebuchet MS"/>
              </a:rPr>
              <a:t>PLAY </a:t>
            </a:r>
            <a:r>
              <a:rPr sz="8450" spc="-2290" dirty="0">
                <a:solidFill>
                  <a:srgbClr val="C11424"/>
                </a:solidFill>
                <a:latin typeface="Trebuchet MS"/>
                <a:cs typeface="Trebuchet MS"/>
              </a:rPr>
              <a:t>WITH </a:t>
            </a:r>
            <a:r>
              <a:rPr sz="8450" spc="-2435" dirty="0">
                <a:solidFill>
                  <a:srgbClr val="C11424"/>
                </a:solidFill>
                <a:latin typeface="Trebuchet MS"/>
                <a:cs typeface="Trebuchet MS"/>
              </a:rPr>
              <a:t>THE </a:t>
            </a:r>
            <a:r>
              <a:rPr sz="8450" spc="-2320" dirty="0">
                <a:solidFill>
                  <a:srgbClr val="C11424"/>
                </a:solidFill>
                <a:latin typeface="Trebuchet MS"/>
                <a:cs typeface="Trebuchet MS"/>
              </a:rPr>
              <a:t>BALLOON </a:t>
            </a:r>
            <a:r>
              <a:rPr sz="8450" spc="-2575" dirty="0">
                <a:solidFill>
                  <a:srgbClr val="C11424"/>
                </a:solidFill>
                <a:latin typeface="Trebuchet MS"/>
                <a:cs typeface="Trebuchet MS"/>
              </a:rPr>
              <a:t>TOTE</a:t>
            </a:r>
            <a:endParaRPr sz="8450">
              <a:latin typeface="Trebuchet MS"/>
              <a:cs typeface="Trebuchet MS"/>
            </a:endParaRPr>
          </a:p>
          <a:p>
            <a:pPr marL="4445" algn="ctr">
              <a:lnSpc>
                <a:spcPts val="6400"/>
              </a:lnSpc>
            </a:pPr>
            <a:r>
              <a:rPr sz="5700" spc="-1430" dirty="0">
                <a:solidFill>
                  <a:srgbClr val="2A4911"/>
                </a:solidFill>
                <a:latin typeface="Trebuchet MS"/>
                <a:cs typeface="Trebuchet MS"/>
              </a:rPr>
              <a:t>WE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855" dirty="0">
                <a:solidFill>
                  <a:srgbClr val="2A4911"/>
                </a:solidFill>
                <a:latin typeface="Trebuchet MS"/>
                <a:cs typeface="Trebuchet MS"/>
              </a:rPr>
              <a:t>GO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895" dirty="0">
                <a:solidFill>
                  <a:srgbClr val="2A4911"/>
                </a:solidFill>
                <a:latin typeface="Trebuchet MS"/>
                <a:cs typeface="Trebuchet MS"/>
              </a:rPr>
              <a:t>TO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650" dirty="0">
                <a:solidFill>
                  <a:srgbClr val="2A4911"/>
                </a:solidFill>
                <a:latin typeface="Trebuchet MS"/>
                <a:cs typeface="Trebuchet MS"/>
              </a:rPr>
              <a:t>THE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575" dirty="0">
                <a:solidFill>
                  <a:srgbClr val="2A4911"/>
                </a:solidFill>
                <a:latin typeface="Trebuchet MS"/>
                <a:cs typeface="Trebuchet MS"/>
              </a:rPr>
              <a:t>GALLERY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8071" y="6019201"/>
            <a:ext cx="6049065" cy="33269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53264" y="5757217"/>
            <a:ext cx="2957830" cy="3942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New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Bone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China</a:t>
            </a:r>
            <a:endParaRPr sz="2200">
              <a:latin typeface="Tahoma"/>
              <a:cs typeface="Tahoma"/>
            </a:endParaRPr>
          </a:p>
          <a:p>
            <a:pPr marL="12700" marR="271145">
              <a:lnSpc>
                <a:spcPct val="200000"/>
              </a:lnSpc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Dishwasher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safe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Size: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8.5cm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9.8cm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14oz</a:t>
            </a:r>
            <a:r>
              <a:rPr sz="2200" spc="-12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(440ml)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capacity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90" dirty="0">
                <a:solidFill>
                  <a:srgbClr val="C11424"/>
                </a:solidFill>
                <a:latin typeface="Tahoma"/>
                <a:cs typeface="Tahoma"/>
              </a:rPr>
              <a:t>$11.95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8" name="object 8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79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2"/>
              <a:ext cx="217703" cy="24879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46384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5" y="252729"/>
                  </a:lnTo>
                  <a:lnTo>
                    <a:pt x="231450" y="239206"/>
                  </a:lnTo>
                  <a:lnTo>
                    <a:pt x="208769" y="219776"/>
                  </a:lnTo>
                  <a:lnTo>
                    <a:pt x="177639" y="213067"/>
                  </a:lnTo>
                  <a:lnTo>
                    <a:pt x="147332" y="212331"/>
                  </a:lnTo>
                  <a:lnTo>
                    <a:pt x="85191" y="212331"/>
                  </a:lnTo>
                  <a:lnTo>
                    <a:pt x="54287" y="203932"/>
                  </a:lnTo>
                  <a:lnTo>
                    <a:pt x="47707" y="185143"/>
                  </a:lnTo>
                  <a:lnTo>
                    <a:pt x="57149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5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84" y="357920"/>
                  </a:lnTo>
                  <a:lnTo>
                    <a:pt x="212155" y="325076"/>
                  </a:lnTo>
                  <a:lnTo>
                    <a:pt x="235317" y="284894"/>
                  </a:lnTo>
                  <a:lnTo>
                    <a:pt x="236410" y="278104"/>
                  </a:lnTo>
                  <a:lnTo>
                    <a:pt x="233175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3"/>
                  </a:lnTo>
                  <a:lnTo>
                    <a:pt x="170777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9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2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6" y="34731"/>
                  </a:lnTo>
                  <a:lnTo>
                    <a:pt x="272270" y="26150"/>
                  </a:lnTo>
                  <a:lnTo>
                    <a:pt x="271782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9"/>
                  </a:lnTo>
                  <a:lnTo>
                    <a:pt x="220742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9" y="29006"/>
                  </a:lnTo>
                  <a:lnTo>
                    <a:pt x="209590" y="25098"/>
                  </a:lnTo>
                  <a:lnTo>
                    <a:pt x="217765" y="20839"/>
                  </a:lnTo>
                  <a:lnTo>
                    <a:pt x="223995" y="19882"/>
                  </a:lnTo>
                  <a:lnTo>
                    <a:pt x="271782" y="19882"/>
                  </a:lnTo>
                  <a:lnTo>
                    <a:pt x="271572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1"/>
              <a:ext cx="238747" cy="24857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19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44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054444" y="1929144"/>
            <a:ext cx="5593715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1850" dirty="0">
                <a:solidFill>
                  <a:srgbClr val="C11424"/>
                </a:solidFill>
                <a:latin typeface="Trebuchet MS"/>
                <a:cs typeface="Trebuchet MS"/>
              </a:rPr>
              <a:t>MODERN </a:t>
            </a:r>
            <a:r>
              <a:rPr sz="8450" spc="-2415" dirty="0">
                <a:solidFill>
                  <a:srgbClr val="C11424"/>
                </a:solidFill>
                <a:latin typeface="Trebuchet MS"/>
                <a:cs typeface="Trebuchet MS"/>
              </a:rPr>
              <a:t>ART </a:t>
            </a:r>
            <a:r>
              <a:rPr sz="8450" spc="-2210" dirty="0">
                <a:solidFill>
                  <a:srgbClr val="C11424"/>
                </a:solidFill>
                <a:latin typeface="Trebuchet MS"/>
                <a:cs typeface="Trebuchet MS"/>
              </a:rPr>
              <a:t>MUG</a:t>
            </a:r>
            <a:endParaRPr sz="8450">
              <a:latin typeface="Trebuchet MS"/>
              <a:cs typeface="Trebuchet MS"/>
            </a:endParaRPr>
          </a:p>
          <a:p>
            <a:pPr marL="4445" algn="ctr">
              <a:lnSpc>
                <a:spcPts val="6400"/>
              </a:lnSpc>
            </a:pPr>
            <a:r>
              <a:rPr sz="5700" spc="-1405" dirty="0">
                <a:solidFill>
                  <a:srgbClr val="2A4911"/>
                </a:solidFill>
                <a:latin typeface="Trebuchet MS"/>
                <a:cs typeface="Trebuchet MS"/>
              </a:rPr>
              <a:t>CRAIG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365" dirty="0">
                <a:solidFill>
                  <a:srgbClr val="2A4911"/>
                </a:solidFill>
                <a:latin typeface="Trebuchet MS"/>
                <a:cs typeface="Trebuchet MS"/>
              </a:rPr>
              <a:t>DAMRAUER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06396" y="6323843"/>
            <a:ext cx="169227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-985" dirty="0">
                <a:solidFill>
                  <a:srgbClr val="FFFFFF"/>
                </a:solidFill>
              </a:rPr>
              <a:t>books</a:t>
            </a:r>
            <a:endParaRPr sz="71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0" y="4333750"/>
            <a:ext cx="4986655" cy="538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Praise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Almost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Everything: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“Anne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Lamott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has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rare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talent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making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writing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look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65" dirty="0">
                <a:solidFill>
                  <a:srgbClr val="606060"/>
                </a:solidFill>
                <a:latin typeface="Tahoma"/>
                <a:cs typeface="Tahoma"/>
              </a:rPr>
              <a:t>easy...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Given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warmth,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liveliness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intimacy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her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prose,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time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one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her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books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can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feel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like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visit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friend.”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" dirty="0">
                <a:solidFill>
                  <a:srgbClr val="606060"/>
                </a:solidFill>
                <a:latin typeface="Tahoma"/>
                <a:cs typeface="Tahoma"/>
              </a:rPr>
              <a:t>—Wall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Street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Journal</a:t>
            </a:r>
            <a:endParaRPr sz="2200">
              <a:latin typeface="Tahoma"/>
              <a:cs typeface="Tahoma"/>
            </a:endParaRPr>
          </a:p>
          <a:p>
            <a:pPr marL="12700" marR="1328420">
              <a:lnSpc>
                <a:spcPct val="200000"/>
              </a:lnSpc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Edi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orial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Ri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v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erhead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Boo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k</a:t>
            </a:r>
            <a:r>
              <a:rPr sz="2200" spc="10" dirty="0">
                <a:solidFill>
                  <a:srgbClr val="606060"/>
                </a:solidFill>
                <a:latin typeface="Tahoma"/>
                <a:cs typeface="Tahoma"/>
              </a:rPr>
              <a:t>s 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Idioma: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Inglés</a:t>
            </a:r>
            <a:endParaRPr sz="2200">
              <a:latin typeface="Tahoma"/>
              <a:cs typeface="Tahoma"/>
            </a:endParaRPr>
          </a:p>
          <a:p>
            <a:pPr marL="12700" marR="225425">
              <a:lnSpc>
                <a:spcPct val="200000"/>
              </a:lnSpc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Tapa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du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208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páginas 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0.7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8.3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pulgada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0394" y="10432281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7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6073" y="1929144"/>
            <a:ext cx="6156325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78740">
              <a:lnSpc>
                <a:spcPts val="9745"/>
              </a:lnSpc>
              <a:spcBef>
                <a:spcPts val="135"/>
              </a:spcBef>
            </a:pPr>
            <a:r>
              <a:rPr sz="8450" spc="-2200" dirty="0">
                <a:solidFill>
                  <a:srgbClr val="C11424"/>
                </a:solidFill>
                <a:latin typeface="Trebuchet MS"/>
                <a:cs typeface="Trebuchet MS"/>
              </a:rPr>
              <a:t>ALMOST </a:t>
            </a:r>
            <a:r>
              <a:rPr sz="8450" spc="-1980" dirty="0">
                <a:solidFill>
                  <a:srgbClr val="C11424"/>
                </a:solidFill>
                <a:latin typeface="Trebuchet MS"/>
                <a:cs typeface="Trebuchet MS"/>
              </a:rPr>
              <a:t>EVERYTHING</a:t>
            </a:r>
            <a:endParaRPr sz="8450">
              <a:latin typeface="Trebuchet MS"/>
              <a:cs typeface="Trebuchet MS"/>
            </a:endParaRPr>
          </a:p>
          <a:p>
            <a:pPr marL="12700">
              <a:lnSpc>
                <a:spcPts val="5305"/>
              </a:lnSpc>
              <a:tabLst>
                <a:tab pos="3171825" algn="l"/>
              </a:tabLst>
            </a:pPr>
            <a:r>
              <a:rPr sz="4750" spc="-1100" dirty="0">
                <a:solidFill>
                  <a:srgbClr val="2A4911"/>
                </a:solidFill>
                <a:latin typeface="Trebuchet MS"/>
                <a:cs typeface="Trebuchet MS"/>
              </a:rPr>
              <a:t>NOTES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95" dirty="0">
                <a:solidFill>
                  <a:srgbClr val="2A4911"/>
                </a:solidFill>
                <a:latin typeface="Trebuchet MS"/>
                <a:cs typeface="Trebuchet MS"/>
              </a:rPr>
              <a:t>ON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180" dirty="0">
                <a:solidFill>
                  <a:srgbClr val="2A4911"/>
                </a:solidFill>
                <a:latin typeface="Trebuchet MS"/>
                <a:cs typeface="Trebuchet MS"/>
              </a:rPr>
              <a:t>HOPE</a:t>
            </a:r>
            <a:r>
              <a:rPr sz="4750" dirty="0">
                <a:solidFill>
                  <a:srgbClr val="2A4911"/>
                </a:solidFill>
                <a:latin typeface="Trebuchet MS"/>
                <a:cs typeface="Trebuchet MS"/>
              </a:rPr>
              <a:t>	</a:t>
            </a:r>
            <a:r>
              <a:rPr sz="4750" spc="-725" dirty="0">
                <a:solidFill>
                  <a:srgbClr val="2A4911"/>
                </a:solidFill>
                <a:latin typeface="Trebuchet MS"/>
                <a:cs typeface="Trebuchet MS"/>
              </a:rPr>
              <a:t>BY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915" dirty="0">
                <a:solidFill>
                  <a:srgbClr val="2A4911"/>
                </a:solidFill>
                <a:latin typeface="Trebuchet MS"/>
                <a:cs typeface="Trebuchet MS"/>
              </a:rPr>
              <a:t>ANNE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415" dirty="0">
                <a:solidFill>
                  <a:srgbClr val="2A4911"/>
                </a:solidFill>
                <a:latin typeface="Trebuchet MS"/>
                <a:cs typeface="Trebuchet MS"/>
              </a:rPr>
              <a:t>LAMOTT</a:t>
            </a:r>
            <a:endParaRPr sz="475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4417440"/>
            <a:ext cx="13716000" cy="9298940"/>
            <a:chOff x="0" y="4417440"/>
            <a:chExt cx="13716000" cy="9298940"/>
          </a:xfrm>
        </p:grpSpPr>
        <p:sp>
          <p:nvSpPr>
            <p:cNvPr id="13" name="object 13"/>
            <p:cNvSpPr/>
            <p:nvPr/>
          </p:nvSpPr>
          <p:spPr>
            <a:xfrm>
              <a:off x="0" y="11630981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4679" y="12882452"/>
              <a:ext cx="217703" cy="2487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339725" y="12750799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52000" y="12217399"/>
              <a:ext cx="152400" cy="1524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502900" y="11912599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07800" y="12217399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033000" y="12141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8100" y="12026899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5800" y="12090399"/>
              <a:ext cx="76200" cy="762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9200" y="11899899"/>
              <a:ext cx="190500" cy="1905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44400" y="12090399"/>
              <a:ext cx="139700" cy="1397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5600" y="11620499"/>
              <a:ext cx="228600" cy="2286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7900" y="11658599"/>
              <a:ext cx="76200" cy="762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366500" y="11302999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56246" y="4417440"/>
              <a:ext cx="4069408" cy="68537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976" y="4504169"/>
            <a:ext cx="5030656" cy="62824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8100" y="5057650"/>
            <a:ext cx="4196715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Renaissance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Art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Pop-Up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Book</a:t>
            </a:r>
            <a:endParaRPr sz="2200">
              <a:latin typeface="Tahoma"/>
              <a:cs typeface="Tahoma"/>
            </a:endParaRPr>
          </a:p>
          <a:p>
            <a:pPr marL="12700" marR="1931670">
              <a:lnSpc>
                <a:spcPct val="200000"/>
              </a:lnSpc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Edi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orial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Riz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oli 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Idioma: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Inglés 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Tapa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dura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75" dirty="0">
                <a:solidFill>
                  <a:srgbClr val="606060"/>
                </a:solidFill>
                <a:latin typeface="Tahoma"/>
                <a:cs typeface="Tahoma"/>
              </a:rPr>
              <a:t>11.24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15" dirty="0">
                <a:solidFill>
                  <a:srgbClr val="606060"/>
                </a:solidFill>
                <a:latin typeface="Tahoma"/>
                <a:cs typeface="Tahoma"/>
              </a:rPr>
              <a:t>1.81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95" dirty="0">
                <a:solidFill>
                  <a:srgbClr val="606060"/>
                </a:solidFill>
                <a:latin typeface="Tahoma"/>
                <a:cs typeface="Tahoma"/>
              </a:rPr>
              <a:t>11.33 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pulgadas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57980" y="9144508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$32.95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 $16.95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0206" y="1929144"/>
            <a:ext cx="5422265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1630" dirty="0">
                <a:solidFill>
                  <a:srgbClr val="C11424"/>
                </a:solidFill>
                <a:latin typeface="Trebuchet MS"/>
                <a:cs typeface="Trebuchet MS"/>
              </a:rPr>
              <a:t>RENAISSANCE </a:t>
            </a:r>
            <a:r>
              <a:rPr sz="8450" spc="-2415" dirty="0">
                <a:solidFill>
                  <a:srgbClr val="C11424"/>
                </a:solidFill>
                <a:latin typeface="Trebuchet MS"/>
                <a:cs typeface="Trebuchet MS"/>
              </a:rPr>
              <a:t>ART</a:t>
            </a:r>
            <a:endParaRPr sz="8450">
              <a:latin typeface="Trebuchet MS"/>
              <a:cs typeface="Trebuchet MS"/>
            </a:endParaRPr>
          </a:p>
          <a:p>
            <a:pPr marL="4445" algn="ctr">
              <a:lnSpc>
                <a:spcPts val="6400"/>
              </a:lnSpc>
            </a:pPr>
            <a:r>
              <a:rPr sz="5700" spc="-1120" dirty="0">
                <a:solidFill>
                  <a:srgbClr val="2A4911"/>
                </a:solidFill>
                <a:latin typeface="Trebuchet MS"/>
                <a:cs typeface="Trebuchet MS"/>
              </a:rPr>
              <a:t>POP-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00" dirty="0">
                <a:solidFill>
                  <a:srgbClr val="2A4911"/>
                </a:solidFill>
                <a:latin typeface="Trebuchet MS"/>
                <a:cs typeface="Trebuchet MS"/>
              </a:rPr>
              <a:t>UP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00" dirty="0">
                <a:solidFill>
                  <a:srgbClr val="2A4911"/>
                </a:solidFill>
                <a:latin typeface="Trebuchet MS"/>
                <a:cs typeface="Trebuchet MS"/>
              </a:rPr>
              <a:t>BOOK</a:t>
            </a:r>
            <a:endParaRPr sz="57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10" name="object 10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4395" y="2071388"/>
            <a:ext cx="5831840" cy="1861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8920"/>
              </a:lnSpc>
              <a:spcBef>
                <a:spcPts val="135"/>
              </a:spcBef>
            </a:pPr>
            <a:r>
              <a:rPr sz="8450" spc="-2285" dirty="0">
                <a:solidFill>
                  <a:srgbClr val="C11424"/>
                </a:solidFill>
                <a:latin typeface="Trebuchet MS"/>
                <a:cs typeface="Trebuchet MS"/>
              </a:rPr>
              <a:t>GRECO </a:t>
            </a:r>
            <a:r>
              <a:rPr sz="8450" spc="-1810" dirty="0">
                <a:solidFill>
                  <a:srgbClr val="C11424"/>
                </a:solidFill>
                <a:latin typeface="Trebuchet MS"/>
                <a:cs typeface="Trebuchet MS"/>
              </a:rPr>
              <a:t>PAPER VASE</a:t>
            </a:r>
            <a:endParaRPr sz="8450">
              <a:latin typeface="Trebuchet MS"/>
              <a:cs typeface="Trebuchet MS"/>
            </a:endParaRPr>
          </a:p>
          <a:p>
            <a:pPr marL="3810" algn="ctr">
              <a:lnSpc>
                <a:spcPts val="5500"/>
              </a:lnSpc>
            </a:pPr>
            <a:r>
              <a:rPr sz="5600" spc="-1565" dirty="0">
                <a:solidFill>
                  <a:srgbClr val="2A4911"/>
                </a:solidFill>
                <a:latin typeface="Trebuchet MS"/>
                <a:cs typeface="Trebuchet MS"/>
              </a:rPr>
              <a:t>OCTAEVO</a:t>
            </a:r>
            <a:endParaRPr sz="56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001" y="4470615"/>
            <a:ext cx="6540284" cy="65402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5" name="object 5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703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6"/>
              <a:ext cx="214401" cy="2485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405"/>
                  </a:lnTo>
                  <a:lnTo>
                    <a:pt x="36825" y="123647"/>
                  </a:lnTo>
                  <a:lnTo>
                    <a:pt x="49605" y="139974"/>
                  </a:lnTo>
                  <a:lnTo>
                    <a:pt x="67576" y="151739"/>
                  </a:lnTo>
                  <a:lnTo>
                    <a:pt x="40058" y="166621"/>
                  </a:lnTo>
                  <a:lnTo>
                    <a:pt x="26473" y="185729"/>
                  </a:lnTo>
                  <a:lnTo>
                    <a:pt x="21917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5" y="375146"/>
                  </a:lnTo>
                  <a:lnTo>
                    <a:pt x="126417" y="370284"/>
                  </a:lnTo>
                  <a:lnTo>
                    <a:pt x="157889" y="357925"/>
                  </a:lnTo>
                  <a:lnTo>
                    <a:pt x="101106" y="357925"/>
                  </a:lnTo>
                  <a:lnTo>
                    <a:pt x="66589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72" y="11404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41"/>
                  </a:lnTo>
                  <a:lnTo>
                    <a:pt x="78195" y="258814"/>
                  </a:lnTo>
                  <a:lnTo>
                    <a:pt x="88812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8"/>
                  </a:lnTo>
                  <a:lnTo>
                    <a:pt x="207022" y="272668"/>
                  </a:lnTo>
                  <a:lnTo>
                    <a:pt x="212607" y="281749"/>
                  </a:lnTo>
                  <a:lnTo>
                    <a:pt x="213626" y="285876"/>
                  </a:lnTo>
                  <a:lnTo>
                    <a:pt x="215088" y="305127"/>
                  </a:lnTo>
                  <a:lnTo>
                    <a:pt x="211744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9"/>
                  </a:lnTo>
                  <a:lnTo>
                    <a:pt x="101106" y="357925"/>
                  </a:lnTo>
                  <a:lnTo>
                    <a:pt x="157889" y="357925"/>
                  </a:lnTo>
                  <a:lnTo>
                    <a:pt x="212150" y="325081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8" y="158631"/>
                  </a:lnTo>
                  <a:lnTo>
                    <a:pt x="96383" y="161390"/>
                  </a:lnTo>
                  <a:lnTo>
                    <a:pt x="109190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72" y="11404"/>
                  </a:moveTo>
                  <a:lnTo>
                    <a:pt x="123507" y="11404"/>
                  </a:lnTo>
                  <a:lnTo>
                    <a:pt x="141076" y="14575"/>
                  </a:lnTo>
                  <a:lnTo>
                    <a:pt x="158010" y="25900"/>
                  </a:lnTo>
                  <a:lnTo>
                    <a:pt x="170767" y="48100"/>
                  </a:lnTo>
                  <a:lnTo>
                    <a:pt x="175806" y="83896"/>
                  </a:lnTo>
                  <a:lnTo>
                    <a:pt x="170985" y="119780"/>
                  </a:lnTo>
                  <a:lnTo>
                    <a:pt x="158591" y="142163"/>
                  </a:lnTo>
                  <a:lnTo>
                    <a:pt x="141730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2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72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0" y="19895"/>
                  </a:lnTo>
                  <a:lnTo>
                    <a:pt x="226047" y="21755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49"/>
                  </a:lnTo>
                  <a:lnTo>
                    <a:pt x="237703" y="44866"/>
                  </a:lnTo>
                  <a:lnTo>
                    <a:pt x="246308" y="47390"/>
                  </a:lnTo>
                  <a:lnTo>
                    <a:pt x="255396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51"/>
                  </a:lnTo>
                  <a:lnTo>
                    <a:pt x="220737" y="7516"/>
                  </a:lnTo>
                  <a:lnTo>
                    <a:pt x="208259" y="16175"/>
                  </a:lnTo>
                  <a:lnTo>
                    <a:pt x="197040" y="29006"/>
                  </a:lnTo>
                  <a:lnTo>
                    <a:pt x="205762" y="29006"/>
                  </a:lnTo>
                  <a:lnTo>
                    <a:pt x="209588" y="25105"/>
                  </a:lnTo>
                  <a:lnTo>
                    <a:pt x="217760" y="20850"/>
                  </a:lnTo>
                  <a:lnTo>
                    <a:pt x="223990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40" y="1687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9"/>
              <a:ext cx="238747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123349" y="5145496"/>
            <a:ext cx="4024629" cy="461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special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waterproof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paper,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it's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tribute to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ancient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sophisticated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ceramics.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85" dirty="0">
                <a:solidFill>
                  <a:srgbClr val="606060"/>
                </a:solidFill>
                <a:latin typeface="Arial"/>
                <a:cs typeface="Arial"/>
              </a:rPr>
              <a:t>PRODUCT</a:t>
            </a:r>
            <a:r>
              <a:rPr sz="2200" b="1" spc="-2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200" b="1" spc="35" dirty="0">
                <a:solidFill>
                  <a:srgbClr val="606060"/>
                </a:solidFill>
                <a:latin typeface="Arial"/>
                <a:cs typeface="Arial"/>
              </a:rPr>
              <a:t>SPECIFICATIONS</a:t>
            </a:r>
            <a:endParaRPr sz="2200">
              <a:latin typeface="Arial"/>
              <a:cs typeface="Arial"/>
            </a:endParaRPr>
          </a:p>
          <a:p>
            <a:pPr marL="12700" marR="1236980">
              <a:lnSpc>
                <a:spcPct val="100000"/>
              </a:lnSpc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Depth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26,5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Height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29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Waterproof: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Yes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8100" y="5057650"/>
            <a:ext cx="4196715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Renaissance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Art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Pop-Up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Book</a:t>
            </a:r>
            <a:endParaRPr sz="2200">
              <a:latin typeface="Tahoma"/>
              <a:cs typeface="Tahoma"/>
            </a:endParaRPr>
          </a:p>
          <a:p>
            <a:pPr marL="12700" marR="1931670">
              <a:lnSpc>
                <a:spcPct val="200000"/>
              </a:lnSpc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Edi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orial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Riz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oli 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Idioma: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Inglés 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Tapa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dura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75" dirty="0">
                <a:solidFill>
                  <a:srgbClr val="606060"/>
                </a:solidFill>
                <a:latin typeface="Tahoma"/>
                <a:cs typeface="Tahoma"/>
              </a:rPr>
              <a:t>11.24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215" dirty="0">
                <a:solidFill>
                  <a:srgbClr val="606060"/>
                </a:solidFill>
                <a:latin typeface="Tahoma"/>
                <a:cs typeface="Tahoma"/>
              </a:rPr>
              <a:t>1.81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95" dirty="0">
                <a:solidFill>
                  <a:srgbClr val="606060"/>
                </a:solidFill>
                <a:latin typeface="Tahoma"/>
                <a:cs typeface="Tahoma"/>
              </a:rPr>
              <a:t>11.33 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pulgadas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8077" y="9144508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5" dirty="0">
                <a:solidFill>
                  <a:srgbClr val="2A4911"/>
                </a:solidFill>
                <a:latin typeface="Verdana"/>
                <a:cs typeface="Verdana"/>
              </a:rPr>
              <a:t>$42.95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5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$24.95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47639" y="1929144"/>
            <a:ext cx="8013065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950" dirty="0">
                <a:solidFill>
                  <a:srgbClr val="C11424"/>
                </a:solidFill>
                <a:latin typeface="Trebuchet MS"/>
                <a:cs typeface="Trebuchet MS"/>
              </a:rPr>
              <a:t>ARTISTS LIVING </a:t>
            </a:r>
            <a:r>
              <a:rPr sz="8450" spc="-2290" dirty="0">
                <a:solidFill>
                  <a:srgbClr val="C11424"/>
                </a:solidFill>
                <a:latin typeface="Trebuchet MS"/>
                <a:cs typeface="Trebuchet MS"/>
              </a:rPr>
              <a:t>WITH </a:t>
            </a:r>
            <a:r>
              <a:rPr sz="8450" spc="-2415" dirty="0">
                <a:solidFill>
                  <a:srgbClr val="C11424"/>
                </a:solidFill>
                <a:latin typeface="Trebuchet MS"/>
                <a:cs typeface="Trebuchet MS"/>
              </a:rPr>
              <a:t>ART</a:t>
            </a:r>
            <a:endParaRPr sz="8450">
              <a:latin typeface="Trebuchet MS"/>
              <a:cs typeface="Trebuchet MS"/>
            </a:endParaRPr>
          </a:p>
          <a:p>
            <a:pPr algn="ctr">
              <a:lnSpc>
                <a:spcPts val="5305"/>
              </a:lnSpc>
            </a:pPr>
            <a:r>
              <a:rPr sz="4750" spc="-725" dirty="0">
                <a:solidFill>
                  <a:srgbClr val="2A4911"/>
                </a:solidFill>
                <a:latin typeface="Trebuchet MS"/>
                <a:cs typeface="Trebuchet MS"/>
              </a:rPr>
              <a:t>BY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70" dirty="0">
                <a:solidFill>
                  <a:srgbClr val="2A4911"/>
                </a:solidFill>
                <a:latin typeface="Trebuchet MS"/>
                <a:cs typeface="Trebuchet MS"/>
              </a:rPr>
              <a:t>STACEY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220" dirty="0">
                <a:solidFill>
                  <a:srgbClr val="2A4911"/>
                </a:solidFill>
                <a:latin typeface="Trebuchet MS"/>
                <a:cs typeface="Trebuchet MS"/>
              </a:rPr>
              <a:t>GOERGEN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85" dirty="0">
                <a:solidFill>
                  <a:srgbClr val="2A4911"/>
                </a:solidFill>
                <a:latin typeface="Trebuchet MS"/>
                <a:cs typeface="Trebuchet MS"/>
              </a:rPr>
              <a:t>AND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50" dirty="0">
                <a:solidFill>
                  <a:srgbClr val="2A4911"/>
                </a:solidFill>
                <a:latin typeface="Trebuchet MS"/>
                <a:cs typeface="Trebuchet MS"/>
              </a:rPr>
              <a:t>AMANDA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70" dirty="0">
                <a:solidFill>
                  <a:srgbClr val="2A4911"/>
                </a:solidFill>
                <a:latin typeface="Trebuchet MS"/>
                <a:cs typeface="Trebuchet MS"/>
              </a:rPr>
              <a:t>BENCHLEY</a:t>
            </a:r>
            <a:endParaRPr sz="47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1400" y="4508500"/>
            <a:ext cx="5765799" cy="668192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8100" y="5057650"/>
            <a:ext cx="3935729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Edi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orial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Har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200" spc="5" dirty="0">
                <a:solidFill>
                  <a:srgbClr val="606060"/>
                </a:solidFill>
                <a:latin typeface="Tahoma"/>
                <a:cs typeface="Tahoma"/>
              </a:rPr>
              <a:t>y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606060"/>
                </a:solidFill>
                <a:latin typeface="Tahoma"/>
                <a:cs typeface="Tahoma"/>
              </a:rPr>
              <a:t>N.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Ab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ams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Idioma: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Inglés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Tapa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du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272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páginas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673100">
              <a:lnSpc>
                <a:spcPct val="100000"/>
              </a:lnSpc>
              <a:spcBef>
                <a:spcPts val="5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Peso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del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produc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3.24  </a:t>
            </a:r>
            <a:r>
              <a:rPr sz="2200" spc="190" dirty="0">
                <a:solidFill>
                  <a:srgbClr val="606060"/>
                </a:solidFill>
                <a:latin typeface="Tahoma"/>
                <a:cs typeface="Tahoma"/>
              </a:rPr>
              <a:t>pounds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1.25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606060"/>
                </a:solidFill>
                <a:latin typeface="Tahoma"/>
                <a:cs typeface="Tahoma"/>
              </a:rPr>
              <a:t>10.38 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pulgadas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7980" y="9479781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10" dirty="0">
                <a:solidFill>
                  <a:srgbClr val="2A4911"/>
                </a:solidFill>
                <a:latin typeface="Verdana"/>
                <a:cs typeface="Verdana"/>
              </a:rPr>
              <a:t>$32.95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 $16.95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7660" y="1929144"/>
            <a:ext cx="7693659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455" dirty="0">
                <a:solidFill>
                  <a:srgbClr val="C11424"/>
                </a:solidFill>
                <a:latin typeface="Trebuchet MS"/>
                <a:cs typeface="Trebuchet MS"/>
              </a:rPr>
              <a:t>habitat</a:t>
            </a:r>
            <a:endParaRPr sz="8450">
              <a:latin typeface="Trebuchet MS"/>
              <a:cs typeface="Trebuchet MS"/>
            </a:endParaRPr>
          </a:p>
          <a:p>
            <a:pPr algn="ctr">
              <a:lnSpc>
                <a:spcPts val="5305"/>
              </a:lnSpc>
            </a:pPr>
            <a:r>
              <a:rPr sz="4750" spc="-1370" dirty="0">
                <a:solidFill>
                  <a:srgbClr val="2A4911"/>
                </a:solidFill>
                <a:latin typeface="Trebuchet MS"/>
                <a:cs typeface="Trebuchet MS"/>
              </a:rPr>
              <a:t>THE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65" dirty="0">
                <a:solidFill>
                  <a:srgbClr val="2A4911"/>
                </a:solidFill>
                <a:latin typeface="Trebuchet MS"/>
                <a:cs typeface="Trebuchet MS"/>
              </a:rPr>
              <a:t>FIELD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175" dirty="0">
                <a:solidFill>
                  <a:srgbClr val="2A4911"/>
                </a:solidFill>
                <a:latin typeface="Trebuchet MS"/>
                <a:cs typeface="Trebuchet MS"/>
              </a:rPr>
              <a:t>GUIDE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570" dirty="0">
                <a:solidFill>
                  <a:srgbClr val="2A4911"/>
                </a:solidFill>
                <a:latin typeface="Trebuchet MS"/>
                <a:cs typeface="Trebuchet MS"/>
              </a:rPr>
              <a:t>TO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195" dirty="0">
                <a:solidFill>
                  <a:srgbClr val="2A4911"/>
                </a:solidFill>
                <a:latin typeface="Trebuchet MS"/>
                <a:cs typeface="Trebuchet MS"/>
              </a:rPr>
              <a:t>DECORATING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210" dirty="0">
                <a:solidFill>
                  <a:srgbClr val="2A4911"/>
                </a:solidFill>
                <a:latin typeface="Trebuchet MS"/>
                <a:cs typeface="Trebuchet MS"/>
              </a:rPr>
              <a:t>LAUREN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844" dirty="0">
                <a:solidFill>
                  <a:srgbClr val="2A4911"/>
                </a:solidFill>
                <a:latin typeface="Trebuchet MS"/>
                <a:cs typeface="Trebuchet MS"/>
              </a:rPr>
              <a:t>LIESs</a:t>
            </a:r>
            <a:endParaRPr sz="47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3954" y="4729109"/>
            <a:ext cx="6240694" cy="624069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34300" y="5413250"/>
            <a:ext cx="3698875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Edi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orial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Chronicle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95" dirty="0">
                <a:solidFill>
                  <a:srgbClr val="606060"/>
                </a:solidFill>
                <a:latin typeface="Tahoma"/>
                <a:cs typeface="Tahoma"/>
              </a:rPr>
              <a:t>Boo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k</a:t>
            </a:r>
            <a:r>
              <a:rPr sz="2200" spc="-165" dirty="0">
                <a:solidFill>
                  <a:srgbClr val="606060"/>
                </a:solidFill>
                <a:latin typeface="Tahoma"/>
                <a:cs typeface="Tahoma"/>
              </a:rPr>
              <a:t>s;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-25th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Anniversary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ed.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Idioma: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Inglés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Tapa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du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r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48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páginas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606060"/>
                </a:solidFill>
                <a:latin typeface="Tahoma"/>
                <a:cs typeface="Tahoma"/>
              </a:rPr>
              <a:t>8.5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606060"/>
                </a:solidFill>
                <a:latin typeface="Tahoma"/>
                <a:cs typeface="Tahoma"/>
              </a:rPr>
              <a:t>0.81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8 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pulgadas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4300" y="9164822"/>
            <a:ext cx="2262505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0" dirty="0">
                <a:solidFill>
                  <a:srgbClr val="2A4911"/>
                </a:solidFill>
                <a:latin typeface="Verdana"/>
                <a:cs typeface="Verdana"/>
              </a:rPr>
              <a:t>$20.95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6151" y="1929144"/>
            <a:ext cx="6597650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40360">
              <a:lnSpc>
                <a:spcPts val="9745"/>
              </a:lnSpc>
              <a:spcBef>
                <a:spcPts val="135"/>
              </a:spcBef>
            </a:pPr>
            <a:r>
              <a:rPr sz="8450" spc="-1570" dirty="0">
                <a:solidFill>
                  <a:srgbClr val="C11424"/>
                </a:solidFill>
                <a:latin typeface="Trebuchet MS"/>
                <a:cs typeface="Trebuchet MS"/>
              </a:rPr>
              <a:t>GRIFFIN </a:t>
            </a:r>
            <a:r>
              <a:rPr sz="8450" spc="-1980" dirty="0">
                <a:solidFill>
                  <a:srgbClr val="C11424"/>
                </a:solidFill>
                <a:latin typeface="Trebuchet MS"/>
                <a:cs typeface="Trebuchet MS"/>
              </a:rPr>
              <a:t>&amp; </a:t>
            </a:r>
            <a:r>
              <a:rPr sz="8450" spc="-1450" dirty="0">
                <a:solidFill>
                  <a:srgbClr val="C11424"/>
                </a:solidFill>
                <a:latin typeface="Trebuchet MS"/>
                <a:cs typeface="Trebuchet MS"/>
              </a:rPr>
              <a:t>SABINE</a:t>
            </a:r>
            <a:endParaRPr sz="8450">
              <a:latin typeface="Trebuchet MS"/>
              <a:cs typeface="Trebuchet MS"/>
            </a:endParaRPr>
          </a:p>
          <a:p>
            <a:pPr marL="12700">
              <a:lnSpc>
                <a:spcPts val="5305"/>
              </a:lnSpc>
            </a:pPr>
            <a:r>
              <a:rPr sz="4750" spc="-980" dirty="0">
                <a:solidFill>
                  <a:srgbClr val="2A4911"/>
                </a:solidFill>
                <a:latin typeface="Trebuchet MS"/>
                <a:cs typeface="Trebuchet MS"/>
              </a:rPr>
              <a:t>AN</a:t>
            </a:r>
            <a:r>
              <a:rPr sz="475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105" dirty="0">
                <a:solidFill>
                  <a:srgbClr val="2A4911"/>
                </a:solidFill>
                <a:latin typeface="Trebuchet MS"/>
                <a:cs typeface="Trebuchet MS"/>
              </a:rPr>
              <a:t>EXTRAORDINARY</a:t>
            </a:r>
            <a:r>
              <a:rPr sz="4750" spc="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65" dirty="0">
                <a:solidFill>
                  <a:srgbClr val="2A4911"/>
                </a:solidFill>
                <a:latin typeface="Trebuchet MS"/>
                <a:cs typeface="Trebuchet MS"/>
              </a:rPr>
              <a:t>CORRESPONDENCE</a:t>
            </a:r>
            <a:endParaRPr sz="47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18647" y="4848683"/>
            <a:ext cx="6001567" cy="607951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0" y="4892550"/>
            <a:ext cx="4267200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What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has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gone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wrong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our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economy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our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democracy,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how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fix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it</a:t>
            </a:r>
            <a:endParaRPr sz="2200">
              <a:latin typeface="Tahoma"/>
              <a:cs typeface="Tahoma"/>
            </a:endParaRPr>
          </a:p>
          <a:p>
            <a:pPr marL="12700" marR="1841500">
              <a:lnSpc>
                <a:spcPct val="200000"/>
              </a:lnSpc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Edi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orial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Vintage 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Idioma: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Inglés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Tapa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blanda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606060"/>
                </a:solidFill>
                <a:latin typeface="Tahoma"/>
                <a:cs typeface="Tahoma"/>
              </a:rPr>
              <a:t>176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páginas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8001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0" dirty="0">
                <a:solidFill>
                  <a:srgbClr val="606060"/>
                </a:solidFill>
                <a:latin typeface="Tahoma"/>
                <a:cs typeface="Tahoma"/>
              </a:rPr>
              <a:t>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35" dirty="0">
                <a:solidFill>
                  <a:srgbClr val="606060"/>
                </a:solidFill>
                <a:latin typeface="Tahoma"/>
                <a:cs typeface="Tahoma"/>
              </a:rPr>
              <a:t>5.15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0.52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10" dirty="0">
                <a:solidFill>
                  <a:srgbClr val="606060"/>
                </a:solidFill>
                <a:latin typeface="Tahoma"/>
                <a:cs typeface="Tahoma"/>
              </a:rPr>
              <a:t>.94 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pulgadas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70700" y="9649966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2A4911"/>
                </a:solidFill>
                <a:latin typeface="Verdana"/>
                <a:cs typeface="Verdana"/>
              </a:rPr>
              <a:t>$14.95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81133" y="1929144"/>
            <a:ext cx="5340350" cy="19424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45"/>
              </a:lnSpc>
              <a:spcBef>
                <a:spcPts val="135"/>
              </a:spcBef>
            </a:pPr>
            <a:r>
              <a:rPr sz="8450" spc="-1739" dirty="0">
                <a:solidFill>
                  <a:srgbClr val="C11424"/>
                </a:solidFill>
                <a:latin typeface="Trebuchet MS"/>
                <a:cs typeface="Trebuchet MS"/>
              </a:rPr>
              <a:t>BEYOND </a:t>
            </a:r>
            <a:r>
              <a:rPr sz="8450" spc="-2415" dirty="0">
                <a:solidFill>
                  <a:srgbClr val="C11424"/>
                </a:solidFill>
                <a:latin typeface="Trebuchet MS"/>
                <a:cs typeface="Trebuchet MS"/>
              </a:rPr>
              <a:t>OUTRAGE</a:t>
            </a:r>
            <a:endParaRPr sz="8450">
              <a:latin typeface="Trebuchet MS"/>
              <a:cs typeface="Trebuchet MS"/>
            </a:endParaRPr>
          </a:p>
          <a:p>
            <a:pPr marL="5715" algn="ctr">
              <a:lnSpc>
                <a:spcPts val="5305"/>
              </a:lnSpc>
            </a:pPr>
            <a:r>
              <a:rPr sz="4750" spc="-725" dirty="0">
                <a:solidFill>
                  <a:srgbClr val="2A4911"/>
                </a:solidFill>
                <a:latin typeface="Trebuchet MS"/>
                <a:cs typeface="Trebuchet MS"/>
              </a:rPr>
              <a:t>BY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200" dirty="0">
                <a:solidFill>
                  <a:srgbClr val="2A4911"/>
                </a:solidFill>
                <a:latin typeface="Trebuchet MS"/>
                <a:cs typeface="Trebuchet MS"/>
              </a:rPr>
              <a:t>ROBERT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630" dirty="0">
                <a:solidFill>
                  <a:srgbClr val="2A4911"/>
                </a:solidFill>
                <a:latin typeface="Trebuchet MS"/>
                <a:cs typeface="Trebuchet MS"/>
              </a:rPr>
              <a:t>B.</a:t>
            </a:r>
            <a:r>
              <a:rPr sz="475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4750" spc="-1075" dirty="0">
                <a:solidFill>
                  <a:srgbClr val="2A4911"/>
                </a:solidFill>
                <a:latin typeface="Trebuchet MS"/>
                <a:cs typeface="Trebuchet MS"/>
              </a:rPr>
              <a:t>REICH</a:t>
            </a:r>
            <a:endParaRPr sz="475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4508498"/>
            <a:ext cx="13716000" cy="9207500"/>
            <a:chOff x="0" y="4508498"/>
            <a:chExt cx="13716000" cy="9207500"/>
          </a:xfrm>
        </p:grpSpPr>
        <p:sp>
          <p:nvSpPr>
            <p:cNvPr id="13" name="object 13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4668" y="12882453"/>
              <a:ext cx="217716" cy="2487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C11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05973" y="4508498"/>
              <a:ext cx="4570662" cy="7049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716000" cy="13716000"/>
          </a:xfrm>
          <a:custGeom>
            <a:avLst/>
            <a:gdLst/>
            <a:ahLst/>
            <a:cxnLst/>
            <a:rect l="l" t="t" r="r" b="b"/>
            <a:pathLst>
              <a:path w="13716000" h="13716000">
                <a:moveTo>
                  <a:pt x="13716000" y="0"/>
                </a:moveTo>
                <a:lnTo>
                  <a:pt x="0" y="0"/>
                </a:lnTo>
                <a:lnTo>
                  <a:pt x="0" y="13716000"/>
                </a:lnTo>
                <a:lnTo>
                  <a:pt x="13716000" y="13716000"/>
                </a:lnTo>
                <a:lnTo>
                  <a:pt x="13716000" y="0"/>
                </a:lnTo>
                <a:close/>
              </a:path>
            </a:pathLst>
          </a:custGeom>
          <a:solidFill>
            <a:srgbClr val="C11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5387" y="6306083"/>
            <a:ext cx="379412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-1100" dirty="0">
                <a:solidFill>
                  <a:srgbClr val="FFFFFF"/>
                </a:solidFill>
              </a:rPr>
              <a:t>kitchen</a:t>
            </a:r>
            <a:r>
              <a:rPr sz="7100" spc="-10" dirty="0">
                <a:solidFill>
                  <a:srgbClr val="FFFFFF"/>
                </a:solidFill>
              </a:rPr>
              <a:t> </a:t>
            </a:r>
            <a:r>
              <a:rPr sz="7100" spc="-635" dirty="0">
                <a:solidFill>
                  <a:srgbClr val="FFFFFF"/>
                </a:solidFill>
              </a:rPr>
              <a:t>stuff</a:t>
            </a:r>
            <a:endParaRPr sz="71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9092" y="4596980"/>
            <a:ext cx="4566636" cy="61082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259851" y="2117690"/>
            <a:ext cx="5186045" cy="1777364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2059939" marR="5080" indent="-2047875">
              <a:lnSpc>
                <a:spcPts val="6690"/>
              </a:lnSpc>
              <a:spcBef>
                <a:spcPts val="610"/>
              </a:spcBef>
            </a:pPr>
            <a:r>
              <a:rPr sz="5900" spc="-1375" dirty="0">
                <a:solidFill>
                  <a:srgbClr val="C11424"/>
                </a:solidFill>
                <a:latin typeface="Trebuchet MS"/>
                <a:cs typeface="Trebuchet MS"/>
              </a:rPr>
              <a:t>PORCELAIN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595" dirty="0">
                <a:solidFill>
                  <a:srgbClr val="C11424"/>
                </a:solidFill>
                <a:latin typeface="Trebuchet MS"/>
                <a:cs typeface="Trebuchet MS"/>
              </a:rPr>
              <a:t>TEA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85" dirty="0">
                <a:solidFill>
                  <a:srgbClr val="C11424"/>
                </a:solidFill>
                <a:latin typeface="Trebuchet MS"/>
                <a:cs typeface="Trebuchet MS"/>
              </a:rPr>
              <a:t>FOR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460" dirty="0">
                <a:solidFill>
                  <a:srgbClr val="C11424"/>
                </a:solidFill>
                <a:latin typeface="Trebuchet MS"/>
                <a:cs typeface="Trebuchet MS"/>
              </a:rPr>
              <a:t>TWO  </a:t>
            </a:r>
            <a:r>
              <a:rPr sz="5900" spc="-1475" dirty="0">
                <a:solidFill>
                  <a:srgbClr val="2A4911"/>
                </a:solidFill>
                <a:latin typeface="Trebuchet MS"/>
                <a:cs typeface="Trebuchet MS"/>
              </a:rPr>
              <a:t>PLUM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51800" y="5817901"/>
            <a:ext cx="339026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gift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fot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tea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lovers.</a:t>
            </a:r>
            <a:endParaRPr sz="2200">
              <a:latin typeface="Tahoma"/>
              <a:cs typeface="Tahoma"/>
            </a:endParaRPr>
          </a:p>
          <a:p>
            <a:pPr marL="12700" marR="727710">
              <a:lnSpc>
                <a:spcPct val="200000"/>
              </a:lnSpc>
            </a:pP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Teapot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cups.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Porcelain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51800" y="8228359"/>
            <a:ext cx="226250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5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$24.95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803" y="4622804"/>
            <a:ext cx="6525536" cy="523767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342842" y="2117690"/>
            <a:ext cx="3020695" cy="1777364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29209" marR="5080" indent="-17145">
              <a:lnSpc>
                <a:spcPts val="6690"/>
              </a:lnSpc>
              <a:spcBef>
                <a:spcPts val="610"/>
              </a:spcBef>
            </a:pPr>
            <a:r>
              <a:rPr sz="5900" spc="-1635" dirty="0">
                <a:solidFill>
                  <a:srgbClr val="C11424"/>
                </a:solidFill>
                <a:latin typeface="Trebuchet MS"/>
                <a:cs typeface="Trebuchet MS"/>
              </a:rPr>
              <a:t>TEAPOT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575" dirty="0">
                <a:solidFill>
                  <a:srgbClr val="C11424"/>
                </a:solidFill>
                <a:latin typeface="Trebuchet MS"/>
                <a:cs typeface="Trebuchet MS"/>
              </a:rPr>
              <a:t>28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00" dirty="0">
                <a:solidFill>
                  <a:srgbClr val="C11424"/>
                </a:solidFill>
                <a:latin typeface="Trebuchet MS"/>
                <a:cs typeface="Trebuchet MS"/>
              </a:rPr>
              <a:t>OZ  </a:t>
            </a:r>
            <a:r>
              <a:rPr sz="5900" spc="-1600" dirty="0">
                <a:solidFill>
                  <a:srgbClr val="2A4911"/>
                </a:solidFill>
                <a:latin typeface="Trebuchet MS"/>
                <a:cs typeface="Trebuchet MS"/>
              </a:rPr>
              <a:t>WITH</a:t>
            </a:r>
            <a:r>
              <a:rPr sz="5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900" spc="-1115" dirty="0">
                <a:solidFill>
                  <a:srgbClr val="2A4911"/>
                </a:solidFill>
                <a:latin typeface="Trebuchet MS"/>
                <a:cs typeface="Trebuchet MS"/>
              </a:rPr>
              <a:t>INFUSER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69300" y="5652801"/>
            <a:ext cx="3566160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28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oz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capacity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Heat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resistant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borosilicate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glass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material.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2069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hot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liquids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like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boiling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water.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69300" y="8733815"/>
            <a:ext cx="2679700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$26.95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$18.95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30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9047" y="4843703"/>
            <a:ext cx="6133450" cy="53820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7" name="object 7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959745" y="2117690"/>
            <a:ext cx="5786755" cy="1777364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078865" marR="5080" indent="-1066800">
              <a:lnSpc>
                <a:spcPts val="6690"/>
              </a:lnSpc>
              <a:spcBef>
                <a:spcPts val="610"/>
              </a:spcBef>
            </a:pPr>
            <a:r>
              <a:rPr sz="5900" spc="-1595" dirty="0">
                <a:solidFill>
                  <a:srgbClr val="C11424"/>
                </a:solidFill>
                <a:latin typeface="Trebuchet MS"/>
                <a:cs typeface="Trebuchet MS"/>
              </a:rPr>
              <a:t>TEA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85" dirty="0">
                <a:solidFill>
                  <a:srgbClr val="C11424"/>
                </a:solidFill>
                <a:latin typeface="Trebuchet MS"/>
                <a:cs typeface="Trebuchet MS"/>
              </a:rPr>
              <a:t>FOR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00" dirty="0">
                <a:solidFill>
                  <a:srgbClr val="C11424"/>
                </a:solidFill>
                <a:latin typeface="Trebuchet MS"/>
                <a:cs typeface="Trebuchet MS"/>
              </a:rPr>
              <a:t>ONE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600" dirty="0">
                <a:solidFill>
                  <a:srgbClr val="C11424"/>
                </a:solidFill>
                <a:latin typeface="Trebuchet MS"/>
                <a:cs typeface="Trebuchet MS"/>
              </a:rPr>
              <a:t>WITH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10" dirty="0">
                <a:solidFill>
                  <a:srgbClr val="C11424"/>
                </a:solidFill>
                <a:latin typeface="Trebuchet MS"/>
                <a:cs typeface="Trebuchet MS"/>
              </a:rPr>
              <a:t>SAUCER  </a:t>
            </a:r>
            <a:r>
              <a:rPr sz="5900" spc="-1360" dirty="0">
                <a:solidFill>
                  <a:srgbClr val="2A4911"/>
                </a:solidFill>
                <a:latin typeface="Trebuchet MS"/>
                <a:cs typeface="Trebuchet MS"/>
              </a:rPr>
              <a:t>GREEN</a:t>
            </a:r>
            <a:r>
              <a:rPr sz="5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900" spc="-1435" dirty="0">
                <a:solidFill>
                  <a:srgbClr val="2A4911"/>
                </a:solidFill>
                <a:latin typeface="Trebuchet MS"/>
                <a:cs typeface="Trebuchet MS"/>
              </a:rPr>
              <a:t>/</a:t>
            </a:r>
            <a:r>
              <a:rPr sz="5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900" spc="-1385" dirty="0">
                <a:solidFill>
                  <a:srgbClr val="2A4911"/>
                </a:solidFill>
                <a:latin typeface="Trebuchet MS"/>
                <a:cs typeface="Trebuchet MS"/>
              </a:rPr>
              <a:t>BROWN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51800" y="5551201"/>
            <a:ext cx="425386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7510">
              <a:lnSpc>
                <a:spcPct val="100000"/>
              </a:lnSpc>
              <a:spcBef>
                <a:spcPts val="100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Comes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its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own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satin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lined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hat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box.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200000"/>
              </a:lnSpc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high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quality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porcelain.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5" dirty="0">
                <a:solidFill>
                  <a:srgbClr val="606060"/>
                </a:solidFill>
                <a:latin typeface="Tahoma"/>
                <a:cs typeface="Tahoma"/>
              </a:rPr>
              <a:t>Hand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wash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only.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51800" y="8296932"/>
            <a:ext cx="225171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$18.95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2964" y="4908994"/>
            <a:ext cx="6245617" cy="5251518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959745" y="2117690"/>
            <a:ext cx="5786755" cy="1777364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89050" marR="5080" indent="-1276985">
              <a:lnSpc>
                <a:spcPts val="6690"/>
              </a:lnSpc>
              <a:spcBef>
                <a:spcPts val="610"/>
              </a:spcBef>
            </a:pPr>
            <a:r>
              <a:rPr sz="5900" spc="-1595" dirty="0">
                <a:solidFill>
                  <a:srgbClr val="C11424"/>
                </a:solidFill>
                <a:latin typeface="Trebuchet MS"/>
                <a:cs typeface="Trebuchet MS"/>
              </a:rPr>
              <a:t>TEA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85" dirty="0">
                <a:solidFill>
                  <a:srgbClr val="C11424"/>
                </a:solidFill>
                <a:latin typeface="Trebuchet MS"/>
                <a:cs typeface="Trebuchet MS"/>
              </a:rPr>
              <a:t>FOR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300" dirty="0">
                <a:solidFill>
                  <a:srgbClr val="C11424"/>
                </a:solidFill>
                <a:latin typeface="Trebuchet MS"/>
                <a:cs typeface="Trebuchet MS"/>
              </a:rPr>
              <a:t>ONE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600" dirty="0">
                <a:solidFill>
                  <a:srgbClr val="C11424"/>
                </a:solidFill>
                <a:latin typeface="Trebuchet MS"/>
                <a:cs typeface="Trebuchet MS"/>
              </a:rPr>
              <a:t>WITH</a:t>
            </a:r>
            <a:r>
              <a:rPr sz="5900" spc="-5" dirty="0">
                <a:solidFill>
                  <a:srgbClr val="C11424"/>
                </a:solidFill>
                <a:latin typeface="Trebuchet MS"/>
                <a:cs typeface="Trebuchet MS"/>
              </a:rPr>
              <a:t> </a:t>
            </a:r>
            <a:r>
              <a:rPr sz="5900" spc="-1210" dirty="0">
                <a:solidFill>
                  <a:srgbClr val="C11424"/>
                </a:solidFill>
                <a:latin typeface="Trebuchet MS"/>
                <a:cs typeface="Trebuchet MS"/>
              </a:rPr>
              <a:t>SAUCER  </a:t>
            </a:r>
            <a:r>
              <a:rPr sz="5900" spc="-1375" dirty="0">
                <a:solidFill>
                  <a:srgbClr val="2A4911"/>
                </a:solidFill>
                <a:latin typeface="Trebuchet MS"/>
                <a:cs typeface="Trebuchet MS"/>
              </a:rPr>
              <a:t>GREY</a:t>
            </a:r>
            <a:r>
              <a:rPr sz="5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900" spc="-1435" dirty="0">
                <a:solidFill>
                  <a:srgbClr val="2A4911"/>
                </a:solidFill>
                <a:latin typeface="Trebuchet MS"/>
                <a:cs typeface="Trebuchet MS"/>
              </a:rPr>
              <a:t>/</a:t>
            </a:r>
            <a:r>
              <a:rPr sz="5900" spc="-5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900" spc="-1655" dirty="0">
                <a:solidFill>
                  <a:srgbClr val="2A4911"/>
                </a:solidFill>
                <a:latin typeface="Trebuchet MS"/>
                <a:cs typeface="Trebuchet MS"/>
              </a:rPr>
              <a:t>YELLOW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51800" y="5551201"/>
            <a:ext cx="425386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7510">
              <a:lnSpc>
                <a:spcPct val="100000"/>
              </a:lnSpc>
              <a:spcBef>
                <a:spcPts val="100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Comes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in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its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own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satin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lined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hat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606060"/>
                </a:solidFill>
                <a:latin typeface="Tahoma"/>
                <a:cs typeface="Tahoma"/>
              </a:rPr>
              <a:t>box.</a:t>
            </a:r>
            <a:endParaRPr sz="2200">
              <a:latin typeface="Tahoma"/>
              <a:cs typeface="Tahoma"/>
            </a:endParaRPr>
          </a:p>
          <a:p>
            <a:pPr marL="12700" marR="5080">
              <a:lnSpc>
                <a:spcPct val="200000"/>
              </a:lnSpc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high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quality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porcelain.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5" dirty="0">
                <a:solidFill>
                  <a:srgbClr val="606060"/>
                </a:solidFill>
                <a:latin typeface="Tahoma"/>
                <a:cs typeface="Tahoma"/>
              </a:rPr>
              <a:t>Hand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wash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only.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51800" y="8296932"/>
            <a:ext cx="225933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0" dirty="0">
                <a:solidFill>
                  <a:srgbClr val="C11424"/>
                </a:solidFill>
                <a:latin typeface="Tahoma"/>
                <a:cs typeface="Tahoma"/>
              </a:rPr>
              <a:t>$18.95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724" y="6157027"/>
            <a:ext cx="6862288" cy="19439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28000" y="5312717"/>
            <a:ext cx="373316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Perfect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nuts,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606060"/>
                </a:solidFill>
                <a:latin typeface="Tahoma"/>
                <a:cs typeface="Tahoma"/>
              </a:rPr>
              <a:t>olives,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etc.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Porcelain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material.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-30" dirty="0">
                <a:solidFill>
                  <a:srgbClr val="606060"/>
                </a:solidFill>
                <a:latin typeface="Tahoma"/>
                <a:cs typeface="Tahoma"/>
              </a:rPr>
              <a:t>It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microwave,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freezer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dishwasher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safe.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27994" y="8058447"/>
            <a:ext cx="226695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606060"/>
                </a:solidFill>
                <a:latin typeface="Tahoma"/>
                <a:cs typeface="Tahoma"/>
              </a:rPr>
              <a:t>6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75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79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2"/>
              <a:ext cx="21770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46" y="11142"/>
                  </a:lnTo>
                  <a:lnTo>
                    <a:pt x="52746" y="28548"/>
                  </a:lnTo>
                  <a:lnTo>
                    <a:pt x="33414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67" y="252729"/>
                  </a:lnTo>
                  <a:lnTo>
                    <a:pt x="231445" y="239206"/>
                  </a:lnTo>
                  <a:lnTo>
                    <a:pt x="208767" y="219776"/>
                  </a:lnTo>
                  <a:lnTo>
                    <a:pt x="177638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67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84" y="357920"/>
                  </a:lnTo>
                  <a:lnTo>
                    <a:pt x="212153" y="325076"/>
                  </a:lnTo>
                  <a:lnTo>
                    <a:pt x="235306" y="284894"/>
                  </a:lnTo>
                  <a:lnTo>
                    <a:pt x="236397" y="278104"/>
                  </a:lnTo>
                  <a:lnTo>
                    <a:pt x="233167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3"/>
                  </a:lnTo>
                  <a:lnTo>
                    <a:pt x="170777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9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9"/>
                  </a:lnTo>
                  <a:lnTo>
                    <a:pt x="220742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9" y="29006"/>
                  </a:lnTo>
                  <a:lnTo>
                    <a:pt x="209590" y="25098"/>
                  </a:lnTo>
                  <a:lnTo>
                    <a:pt x="217765" y="20839"/>
                  </a:lnTo>
                  <a:lnTo>
                    <a:pt x="223995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1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44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7"/>
                  </a:lnTo>
                  <a:lnTo>
                    <a:pt x="7437" y="7442"/>
                  </a:lnTo>
                  <a:lnTo>
                    <a:pt x="1995" y="15516"/>
                  </a:lnTo>
                  <a:lnTo>
                    <a:pt x="0" y="25400"/>
                  </a:lnTo>
                  <a:lnTo>
                    <a:pt x="1995" y="35283"/>
                  </a:lnTo>
                  <a:lnTo>
                    <a:pt x="7437" y="43357"/>
                  </a:lnTo>
                  <a:lnTo>
                    <a:pt x="15510" y="48802"/>
                  </a:lnTo>
                  <a:lnTo>
                    <a:pt x="25400" y="50800"/>
                  </a:lnTo>
                  <a:lnTo>
                    <a:pt x="35289" y="48802"/>
                  </a:lnTo>
                  <a:lnTo>
                    <a:pt x="43362" y="43357"/>
                  </a:lnTo>
                  <a:lnTo>
                    <a:pt x="48804" y="35283"/>
                  </a:lnTo>
                  <a:lnTo>
                    <a:pt x="50800" y="25400"/>
                  </a:lnTo>
                  <a:lnTo>
                    <a:pt x="48804" y="15516"/>
                  </a:lnTo>
                  <a:lnTo>
                    <a:pt x="43362" y="7442"/>
                  </a:lnTo>
                  <a:lnTo>
                    <a:pt x="35289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553203" y="2221244"/>
            <a:ext cx="6595745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970" dirty="0">
                <a:solidFill>
                  <a:srgbClr val="C11424"/>
                </a:solidFill>
                <a:latin typeface="Trebuchet MS"/>
                <a:cs typeface="Trebuchet MS"/>
              </a:rPr>
              <a:t>PORCELAIN </a:t>
            </a:r>
            <a:r>
              <a:rPr sz="8450" spc="-2125" dirty="0">
                <a:solidFill>
                  <a:srgbClr val="C11424"/>
                </a:solidFill>
                <a:latin typeface="Trebuchet MS"/>
                <a:cs typeface="Trebuchet MS"/>
              </a:rPr>
              <a:t>OLIVE </a:t>
            </a:r>
            <a:r>
              <a:rPr sz="8450" spc="-2105" dirty="0">
                <a:solidFill>
                  <a:srgbClr val="C11424"/>
                </a:solidFill>
                <a:latin typeface="Trebuchet MS"/>
                <a:cs typeface="Trebuchet MS"/>
              </a:rPr>
              <a:t>TRAY</a:t>
            </a:r>
            <a:endParaRPr sz="8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6163" y="2071388"/>
            <a:ext cx="6094730" cy="18618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8920"/>
              </a:lnSpc>
              <a:spcBef>
                <a:spcPts val="135"/>
              </a:spcBef>
            </a:pPr>
            <a:r>
              <a:rPr sz="8450" spc="-1880" dirty="0">
                <a:solidFill>
                  <a:srgbClr val="C11424"/>
                </a:solidFill>
                <a:latin typeface="Trebuchet MS"/>
                <a:cs typeface="Trebuchet MS"/>
              </a:rPr>
              <a:t>CYANO </a:t>
            </a:r>
            <a:r>
              <a:rPr sz="8450" spc="-1810" dirty="0">
                <a:solidFill>
                  <a:srgbClr val="C11424"/>
                </a:solidFill>
                <a:latin typeface="Trebuchet MS"/>
                <a:cs typeface="Trebuchet MS"/>
              </a:rPr>
              <a:t>PAPER VASE</a:t>
            </a:r>
            <a:endParaRPr sz="8450">
              <a:latin typeface="Trebuchet MS"/>
              <a:cs typeface="Trebuchet MS"/>
            </a:endParaRPr>
          </a:p>
          <a:p>
            <a:pPr marL="3810" algn="ctr">
              <a:lnSpc>
                <a:spcPts val="5500"/>
              </a:lnSpc>
            </a:pPr>
            <a:r>
              <a:rPr sz="5600" spc="-1565" dirty="0">
                <a:solidFill>
                  <a:srgbClr val="2A4911"/>
                </a:solidFill>
                <a:latin typeface="Trebuchet MS"/>
                <a:cs typeface="Trebuchet MS"/>
              </a:rPr>
              <a:t>OCTAEVO</a:t>
            </a:r>
            <a:endParaRPr sz="56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677" y="4469371"/>
            <a:ext cx="6338316" cy="633832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5" name="object 5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6"/>
                  </a:lnTo>
                  <a:lnTo>
                    <a:pt x="11695112" y="770913"/>
                  </a:lnTo>
                  <a:lnTo>
                    <a:pt x="9027914" y="846363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75"/>
                  </a:lnTo>
                  <a:lnTo>
                    <a:pt x="31051" y="46075"/>
                  </a:lnTo>
                  <a:lnTo>
                    <a:pt x="31051" y="39077"/>
                  </a:lnTo>
                  <a:lnTo>
                    <a:pt x="7950" y="39077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507"/>
                  </a:lnTo>
                  <a:lnTo>
                    <a:pt x="7950" y="19507"/>
                  </a:lnTo>
                  <a:lnTo>
                    <a:pt x="7950" y="7747"/>
                  </a:lnTo>
                  <a:lnTo>
                    <a:pt x="31051" y="7747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43"/>
                  </a:lnTo>
                  <a:lnTo>
                    <a:pt x="57226" y="26720"/>
                  </a:lnTo>
                  <a:lnTo>
                    <a:pt x="50406" y="25057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35"/>
                  </a:lnTo>
                  <a:lnTo>
                    <a:pt x="57492" y="18135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43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43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14"/>
                  </a:lnTo>
                  <a:lnTo>
                    <a:pt x="39408" y="41783"/>
                  </a:lnTo>
                  <a:lnTo>
                    <a:pt x="42824" y="45110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80"/>
                  </a:moveTo>
                  <a:lnTo>
                    <a:pt x="92405" y="39408"/>
                  </a:lnTo>
                  <a:lnTo>
                    <a:pt x="91859" y="40017"/>
                  </a:lnTo>
                  <a:lnTo>
                    <a:pt x="90563" y="40563"/>
                  </a:lnTo>
                  <a:lnTo>
                    <a:pt x="87160" y="40563"/>
                  </a:lnTo>
                  <a:lnTo>
                    <a:pt x="86080" y="38925"/>
                  </a:lnTo>
                  <a:lnTo>
                    <a:pt x="86080" y="19494"/>
                  </a:lnTo>
                  <a:lnTo>
                    <a:pt x="92735" y="19494"/>
                  </a:lnTo>
                  <a:lnTo>
                    <a:pt x="92735" y="13246"/>
                  </a:lnTo>
                  <a:lnTo>
                    <a:pt x="86080" y="13246"/>
                  </a:lnTo>
                  <a:lnTo>
                    <a:pt x="86080" y="4267"/>
                  </a:lnTo>
                  <a:lnTo>
                    <a:pt x="78943" y="4267"/>
                  </a:lnTo>
                  <a:lnTo>
                    <a:pt x="78943" y="13246"/>
                  </a:lnTo>
                  <a:lnTo>
                    <a:pt x="73507" y="13246"/>
                  </a:lnTo>
                  <a:lnTo>
                    <a:pt x="73507" y="19494"/>
                  </a:lnTo>
                  <a:lnTo>
                    <a:pt x="78943" y="19494"/>
                  </a:lnTo>
                  <a:lnTo>
                    <a:pt x="78943" y="38455"/>
                  </a:lnTo>
                  <a:lnTo>
                    <a:pt x="78943" y="43891"/>
                  </a:lnTo>
                  <a:lnTo>
                    <a:pt x="81864" y="46875"/>
                  </a:lnTo>
                  <a:lnTo>
                    <a:pt x="90703" y="46875"/>
                  </a:lnTo>
                  <a:lnTo>
                    <a:pt x="92811" y="45999"/>
                  </a:lnTo>
                  <a:lnTo>
                    <a:pt x="94094" y="44780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74"/>
                  </a:lnTo>
                  <a:lnTo>
                    <a:pt x="150114" y="46075"/>
                  </a:lnTo>
                  <a:lnTo>
                    <a:pt x="158064" y="46075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195783" y="3644"/>
                  </a:lnTo>
                  <a:lnTo>
                    <a:pt x="195783" y="17729"/>
                  </a:lnTo>
                  <a:lnTo>
                    <a:pt x="193535" y="20993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92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58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70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83"/>
                  </a:lnTo>
                  <a:lnTo>
                    <a:pt x="174028" y="44843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39407" y="3644"/>
                  </a:lnTo>
                  <a:lnTo>
                    <a:pt x="239407" y="17729"/>
                  </a:lnTo>
                  <a:lnTo>
                    <a:pt x="237159" y="20993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92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58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70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83"/>
                  </a:lnTo>
                  <a:lnTo>
                    <a:pt x="217665" y="44843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74"/>
                  </a:lnTo>
                  <a:lnTo>
                    <a:pt x="266560" y="46075"/>
                  </a:lnTo>
                  <a:lnTo>
                    <a:pt x="274510" y="46075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9"/>
              <a:ext cx="217716" cy="2487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6"/>
              <a:ext cx="214401" cy="2485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46385" y="12877999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405"/>
                  </a:lnTo>
                  <a:lnTo>
                    <a:pt x="36825" y="123647"/>
                  </a:lnTo>
                  <a:lnTo>
                    <a:pt x="49605" y="139974"/>
                  </a:lnTo>
                  <a:lnTo>
                    <a:pt x="67576" y="151739"/>
                  </a:lnTo>
                  <a:lnTo>
                    <a:pt x="40058" y="166621"/>
                  </a:lnTo>
                  <a:lnTo>
                    <a:pt x="26473" y="185729"/>
                  </a:lnTo>
                  <a:lnTo>
                    <a:pt x="21917" y="202215"/>
                  </a:lnTo>
                  <a:lnTo>
                    <a:pt x="21488" y="209232"/>
                  </a:lnTo>
                  <a:lnTo>
                    <a:pt x="23017" y="222308"/>
                  </a:lnTo>
                  <a:lnTo>
                    <a:pt x="27506" y="233443"/>
                  </a:lnTo>
                  <a:lnTo>
                    <a:pt x="34813" y="242442"/>
                  </a:lnTo>
                  <a:lnTo>
                    <a:pt x="44793" y="249110"/>
                  </a:lnTo>
                  <a:lnTo>
                    <a:pt x="21767" y="266721"/>
                  </a:lnTo>
                  <a:lnTo>
                    <a:pt x="5881" y="289434"/>
                  </a:lnTo>
                  <a:lnTo>
                    <a:pt x="0" y="315159"/>
                  </a:lnTo>
                  <a:lnTo>
                    <a:pt x="6985" y="341807"/>
                  </a:lnTo>
                  <a:lnTo>
                    <a:pt x="33073" y="365152"/>
                  </a:lnTo>
                  <a:lnTo>
                    <a:pt x="75085" y="375146"/>
                  </a:lnTo>
                  <a:lnTo>
                    <a:pt x="126417" y="370284"/>
                  </a:lnTo>
                  <a:lnTo>
                    <a:pt x="157889" y="357925"/>
                  </a:lnTo>
                  <a:lnTo>
                    <a:pt x="101106" y="357925"/>
                  </a:lnTo>
                  <a:lnTo>
                    <a:pt x="66589" y="347802"/>
                  </a:lnTo>
                  <a:lnTo>
                    <a:pt x="41681" y="329374"/>
                  </a:lnTo>
                  <a:lnTo>
                    <a:pt x="36740" y="322426"/>
                  </a:lnTo>
                  <a:lnTo>
                    <a:pt x="28543" y="303677"/>
                  </a:lnTo>
                  <a:lnTo>
                    <a:pt x="29376" y="278616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37" y="154851"/>
                  </a:lnTo>
                  <a:lnTo>
                    <a:pt x="105803" y="153669"/>
                  </a:lnTo>
                  <a:lnTo>
                    <a:pt x="89068" y="142163"/>
                  </a:lnTo>
                  <a:lnTo>
                    <a:pt x="76605" y="119780"/>
                  </a:lnTo>
                  <a:lnTo>
                    <a:pt x="71717" y="83896"/>
                  </a:lnTo>
                  <a:lnTo>
                    <a:pt x="76167" y="48100"/>
                  </a:lnTo>
                  <a:lnTo>
                    <a:pt x="87901" y="25900"/>
                  </a:lnTo>
                  <a:lnTo>
                    <a:pt x="104490" y="14575"/>
                  </a:lnTo>
                  <a:lnTo>
                    <a:pt x="123507" y="11404"/>
                  </a:lnTo>
                  <a:lnTo>
                    <a:pt x="165972" y="11404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41"/>
                  </a:lnTo>
                  <a:lnTo>
                    <a:pt x="78195" y="258814"/>
                  </a:lnTo>
                  <a:lnTo>
                    <a:pt x="88812" y="259429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8"/>
                  </a:lnTo>
                  <a:lnTo>
                    <a:pt x="207022" y="272668"/>
                  </a:lnTo>
                  <a:lnTo>
                    <a:pt x="212607" y="281749"/>
                  </a:lnTo>
                  <a:lnTo>
                    <a:pt x="213626" y="285876"/>
                  </a:lnTo>
                  <a:lnTo>
                    <a:pt x="215088" y="305127"/>
                  </a:lnTo>
                  <a:lnTo>
                    <a:pt x="211744" y="317531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9"/>
                  </a:lnTo>
                  <a:lnTo>
                    <a:pt x="101106" y="357925"/>
                  </a:lnTo>
                  <a:lnTo>
                    <a:pt x="157889" y="357925"/>
                  </a:lnTo>
                  <a:lnTo>
                    <a:pt x="212150" y="325081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37" y="154851"/>
                  </a:moveTo>
                  <a:lnTo>
                    <a:pt x="74307" y="154851"/>
                  </a:lnTo>
                  <a:lnTo>
                    <a:pt x="84838" y="158631"/>
                  </a:lnTo>
                  <a:lnTo>
                    <a:pt x="96383" y="161390"/>
                  </a:lnTo>
                  <a:lnTo>
                    <a:pt x="109190" y="163078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37" y="154851"/>
                  </a:lnTo>
                  <a:close/>
                </a:path>
                <a:path w="272415" h="375284">
                  <a:moveTo>
                    <a:pt x="165972" y="11404"/>
                  </a:moveTo>
                  <a:lnTo>
                    <a:pt x="123507" y="11404"/>
                  </a:lnTo>
                  <a:lnTo>
                    <a:pt x="141076" y="14575"/>
                  </a:lnTo>
                  <a:lnTo>
                    <a:pt x="158010" y="25900"/>
                  </a:lnTo>
                  <a:lnTo>
                    <a:pt x="170767" y="48100"/>
                  </a:lnTo>
                  <a:lnTo>
                    <a:pt x="175806" y="83896"/>
                  </a:lnTo>
                  <a:lnTo>
                    <a:pt x="170985" y="119780"/>
                  </a:lnTo>
                  <a:lnTo>
                    <a:pt x="158591" y="142163"/>
                  </a:lnTo>
                  <a:lnTo>
                    <a:pt x="141730" y="153669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3"/>
                  </a:lnTo>
                  <a:lnTo>
                    <a:pt x="216141" y="56387"/>
                  </a:lnTo>
                  <a:lnTo>
                    <a:pt x="210160" y="43919"/>
                  </a:lnTo>
                  <a:lnTo>
                    <a:pt x="201701" y="33146"/>
                  </a:lnTo>
                  <a:lnTo>
                    <a:pt x="205762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72" y="11404"/>
                  </a:lnTo>
                  <a:close/>
                </a:path>
                <a:path w="272415" h="375284">
                  <a:moveTo>
                    <a:pt x="271780" y="19895"/>
                  </a:moveTo>
                  <a:lnTo>
                    <a:pt x="223990" y="19895"/>
                  </a:lnTo>
                  <a:lnTo>
                    <a:pt x="226047" y="21755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49"/>
                  </a:lnTo>
                  <a:lnTo>
                    <a:pt x="237703" y="44866"/>
                  </a:lnTo>
                  <a:lnTo>
                    <a:pt x="246308" y="47390"/>
                  </a:lnTo>
                  <a:lnTo>
                    <a:pt x="255396" y="46418"/>
                  </a:lnTo>
                  <a:lnTo>
                    <a:pt x="263855" y="41948"/>
                  </a:lnTo>
                  <a:lnTo>
                    <a:pt x="269660" y="34733"/>
                  </a:lnTo>
                  <a:lnTo>
                    <a:pt x="272265" y="26157"/>
                  </a:lnTo>
                  <a:lnTo>
                    <a:pt x="271780" y="19895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51"/>
                  </a:lnTo>
                  <a:lnTo>
                    <a:pt x="220737" y="7516"/>
                  </a:lnTo>
                  <a:lnTo>
                    <a:pt x="208259" y="16175"/>
                  </a:lnTo>
                  <a:lnTo>
                    <a:pt x="197040" y="29006"/>
                  </a:lnTo>
                  <a:lnTo>
                    <a:pt x="205762" y="29006"/>
                  </a:lnTo>
                  <a:lnTo>
                    <a:pt x="209588" y="25105"/>
                  </a:lnTo>
                  <a:lnTo>
                    <a:pt x="217760" y="20850"/>
                  </a:lnTo>
                  <a:lnTo>
                    <a:pt x="223990" y="19895"/>
                  </a:lnTo>
                  <a:lnTo>
                    <a:pt x="271780" y="19895"/>
                  </a:lnTo>
                  <a:lnTo>
                    <a:pt x="271570" y="17193"/>
                  </a:lnTo>
                  <a:lnTo>
                    <a:pt x="267474" y="8813"/>
                  </a:lnTo>
                  <a:lnTo>
                    <a:pt x="262518" y="4520"/>
                  </a:lnTo>
                  <a:lnTo>
                    <a:pt x="256540" y="1687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9"/>
              <a:ext cx="177120" cy="2439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9"/>
              <a:ext cx="238747" cy="2485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39725" y="12750812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38"/>
                  </a:moveTo>
                  <a:lnTo>
                    <a:pt x="121920" y="487413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32"/>
                  </a:lnTo>
                  <a:lnTo>
                    <a:pt x="109994" y="486473"/>
                  </a:lnTo>
                  <a:lnTo>
                    <a:pt x="83896" y="455891"/>
                  </a:lnTo>
                  <a:lnTo>
                    <a:pt x="83896" y="44653"/>
                  </a:lnTo>
                  <a:lnTo>
                    <a:pt x="78016" y="21526"/>
                  </a:lnTo>
                  <a:lnTo>
                    <a:pt x="77165" y="18186"/>
                  </a:lnTo>
                  <a:lnTo>
                    <a:pt x="62331" y="5003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08"/>
                  </a:lnTo>
                  <a:lnTo>
                    <a:pt x="6972" y="12649"/>
                  </a:lnTo>
                  <a:lnTo>
                    <a:pt x="0" y="20548"/>
                  </a:lnTo>
                  <a:lnTo>
                    <a:pt x="127" y="20574"/>
                  </a:lnTo>
                  <a:lnTo>
                    <a:pt x="1206" y="22148"/>
                  </a:lnTo>
                  <a:lnTo>
                    <a:pt x="1574" y="22555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095"/>
                  </a:lnTo>
                  <a:lnTo>
                    <a:pt x="38150" y="463346"/>
                  </a:lnTo>
                  <a:lnTo>
                    <a:pt x="44894" y="489788"/>
                  </a:lnTo>
                  <a:lnTo>
                    <a:pt x="59728" y="502970"/>
                  </a:lnTo>
                  <a:lnTo>
                    <a:pt x="74561" y="507504"/>
                  </a:lnTo>
                  <a:lnTo>
                    <a:pt x="81292" y="507987"/>
                  </a:lnTo>
                  <a:lnTo>
                    <a:pt x="94627" y="506336"/>
                  </a:lnTo>
                  <a:lnTo>
                    <a:pt x="105930" y="501865"/>
                  </a:lnTo>
                  <a:lnTo>
                    <a:pt x="115112" y="495325"/>
                  </a:lnTo>
                  <a:lnTo>
                    <a:pt x="122072" y="487438"/>
                  </a:lnTo>
                  <a:close/>
                </a:path>
                <a:path w="245109" h="508000">
                  <a:moveTo>
                    <a:pt x="244754" y="487438"/>
                  </a:moveTo>
                  <a:lnTo>
                    <a:pt x="244602" y="487413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32"/>
                  </a:lnTo>
                  <a:lnTo>
                    <a:pt x="232664" y="486473"/>
                  </a:lnTo>
                  <a:lnTo>
                    <a:pt x="224028" y="484657"/>
                  </a:lnTo>
                  <a:lnTo>
                    <a:pt x="215709" y="479298"/>
                  </a:lnTo>
                  <a:lnTo>
                    <a:pt x="210223" y="471233"/>
                  </a:lnTo>
                  <a:lnTo>
                    <a:pt x="207492" y="462813"/>
                  </a:lnTo>
                  <a:lnTo>
                    <a:pt x="206565" y="455891"/>
                  </a:lnTo>
                  <a:lnTo>
                    <a:pt x="206578" y="44653"/>
                  </a:lnTo>
                  <a:lnTo>
                    <a:pt x="200685" y="21526"/>
                  </a:lnTo>
                  <a:lnTo>
                    <a:pt x="199834" y="18186"/>
                  </a:lnTo>
                  <a:lnTo>
                    <a:pt x="185013" y="5003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08"/>
                  </a:lnTo>
                  <a:lnTo>
                    <a:pt x="129641" y="12649"/>
                  </a:lnTo>
                  <a:lnTo>
                    <a:pt x="122682" y="20548"/>
                  </a:lnTo>
                  <a:lnTo>
                    <a:pt x="122809" y="20574"/>
                  </a:lnTo>
                  <a:lnTo>
                    <a:pt x="123888" y="22148"/>
                  </a:lnTo>
                  <a:lnTo>
                    <a:pt x="124256" y="22555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095"/>
                  </a:lnTo>
                  <a:lnTo>
                    <a:pt x="160845" y="463346"/>
                  </a:lnTo>
                  <a:lnTo>
                    <a:pt x="167576" y="489788"/>
                  </a:lnTo>
                  <a:lnTo>
                    <a:pt x="182410" y="502970"/>
                  </a:lnTo>
                  <a:lnTo>
                    <a:pt x="197231" y="507504"/>
                  </a:lnTo>
                  <a:lnTo>
                    <a:pt x="203974" y="507987"/>
                  </a:lnTo>
                  <a:lnTo>
                    <a:pt x="217297" y="506336"/>
                  </a:lnTo>
                  <a:lnTo>
                    <a:pt x="228600" y="501865"/>
                  </a:lnTo>
                  <a:lnTo>
                    <a:pt x="237782" y="495325"/>
                  </a:lnTo>
                  <a:lnTo>
                    <a:pt x="244754" y="487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3" y="48804"/>
                  </a:lnTo>
                  <a:lnTo>
                    <a:pt x="43357" y="43362"/>
                  </a:lnTo>
                  <a:lnTo>
                    <a:pt x="48802" y="35289"/>
                  </a:lnTo>
                  <a:lnTo>
                    <a:pt x="50800" y="25400"/>
                  </a:lnTo>
                  <a:lnTo>
                    <a:pt x="48802" y="15510"/>
                  </a:lnTo>
                  <a:lnTo>
                    <a:pt x="43357" y="7437"/>
                  </a:lnTo>
                  <a:lnTo>
                    <a:pt x="35283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2"/>
                  </a:lnTo>
                  <a:lnTo>
                    <a:pt x="64997" y="30627"/>
                  </a:lnTo>
                  <a:lnTo>
                    <a:pt x="30631" y="64991"/>
                  </a:lnTo>
                  <a:lnTo>
                    <a:pt x="8093" y="108570"/>
                  </a:lnTo>
                  <a:lnTo>
                    <a:pt x="0" y="158750"/>
                  </a:lnTo>
                  <a:lnTo>
                    <a:pt x="8093" y="208929"/>
                  </a:lnTo>
                  <a:lnTo>
                    <a:pt x="30631" y="252508"/>
                  </a:lnTo>
                  <a:lnTo>
                    <a:pt x="64997" y="286872"/>
                  </a:lnTo>
                  <a:lnTo>
                    <a:pt x="108575" y="309407"/>
                  </a:lnTo>
                  <a:lnTo>
                    <a:pt x="158750" y="317500"/>
                  </a:lnTo>
                  <a:lnTo>
                    <a:pt x="208924" y="309407"/>
                  </a:lnTo>
                  <a:lnTo>
                    <a:pt x="252502" y="286872"/>
                  </a:lnTo>
                  <a:lnTo>
                    <a:pt x="286868" y="252508"/>
                  </a:lnTo>
                  <a:lnTo>
                    <a:pt x="309406" y="208929"/>
                  </a:lnTo>
                  <a:lnTo>
                    <a:pt x="317500" y="158750"/>
                  </a:lnTo>
                  <a:lnTo>
                    <a:pt x="309406" y="108570"/>
                  </a:lnTo>
                  <a:lnTo>
                    <a:pt x="286868" y="64991"/>
                  </a:lnTo>
                  <a:lnTo>
                    <a:pt x="252502" y="30627"/>
                  </a:lnTo>
                  <a:lnTo>
                    <a:pt x="208924" y="8092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298"/>
                </a:lnTo>
                <a:lnTo>
                  <a:pt x="78490" y="46034"/>
                </a:lnTo>
                <a:lnTo>
                  <a:pt x="46038" y="78485"/>
                </a:lnTo>
                <a:lnTo>
                  <a:pt x="21300" y="117393"/>
                </a:lnTo>
                <a:lnTo>
                  <a:pt x="5534" y="161500"/>
                </a:lnTo>
                <a:lnTo>
                  <a:pt x="0" y="209550"/>
                </a:lnTo>
                <a:lnTo>
                  <a:pt x="5534" y="257599"/>
                </a:lnTo>
                <a:lnTo>
                  <a:pt x="21300" y="301706"/>
                </a:lnTo>
                <a:lnTo>
                  <a:pt x="46038" y="340614"/>
                </a:lnTo>
                <a:lnTo>
                  <a:pt x="78490" y="373065"/>
                </a:lnTo>
                <a:lnTo>
                  <a:pt x="117399" y="397801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801"/>
                </a:lnTo>
                <a:lnTo>
                  <a:pt x="340609" y="373065"/>
                </a:lnTo>
                <a:lnTo>
                  <a:pt x="373061" y="340614"/>
                </a:lnTo>
                <a:lnTo>
                  <a:pt x="397799" y="301706"/>
                </a:lnTo>
                <a:lnTo>
                  <a:pt x="413565" y="257599"/>
                </a:lnTo>
                <a:lnTo>
                  <a:pt x="419100" y="209550"/>
                </a:lnTo>
                <a:lnTo>
                  <a:pt x="413565" y="161500"/>
                </a:lnTo>
                <a:lnTo>
                  <a:pt x="397799" y="117393"/>
                </a:lnTo>
                <a:lnTo>
                  <a:pt x="373061" y="78485"/>
                </a:lnTo>
                <a:lnTo>
                  <a:pt x="340609" y="46034"/>
                </a:lnTo>
                <a:lnTo>
                  <a:pt x="301700" y="21298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123349" y="5145496"/>
            <a:ext cx="4024629" cy="461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Made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special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waterproof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paper,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it's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a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tribute to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ancient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sophisticated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art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ceramics.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85" dirty="0">
                <a:solidFill>
                  <a:srgbClr val="606060"/>
                </a:solidFill>
                <a:latin typeface="Arial"/>
                <a:cs typeface="Arial"/>
              </a:rPr>
              <a:t>PRODUCT</a:t>
            </a:r>
            <a:r>
              <a:rPr sz="2200" b="1" spc="-2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2200" b="1" spc="35" dirty="0">
                <a:solidFill>
                  <a:srgbClr val="606060"/>
                </a:solidFill>
                <a:latin typeface="Arial"/>
                <a:cs typeface="Arial"/>
              </a:rPr>
              <a:t>SPECIFICATIONS</a:t>
            </a:r>
            <a:endParaRPr sz="2200">
              <a:latin typeface="Arial"/>
              <a:cs typeface="Arial"/>
            </a:endParaRPr>
          </a:p>
          <a:p>
            <a:pPr marL="12700" marR="1236980">
              <a:lnSpc>
                <a:spcPct val="100000"/>
              </a:lnSpc>
            </a:pP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Material: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Paper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Depth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26,5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Height </a:t>
            </a:r>
            <a:r>
              <a:rPr sz="2200" dirty="0">
                <a:solidFill>
                  <a:srgbClr val="606060"/>
                </a:solidFill>
                <a:latin typeface="Tahoma"/>
                <a:cs typeface="Tahoma"/>
              </a:rPr>
              <a:t>(cm):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29 </a:t>
            </a:r>
            <a:r>
              <a:rPr sz="2200" spc="330" dirty="0">
                <a:solidFill>
                  <a:srgbClr val="606060"/>
                </a:solidFill>
                <a:latin typeface="Tahoma"/>
                <a:cs typeface="Tahoma"/>
              </a:rPr>
              <a:t>cm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Waterproof: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Yes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75" dirty="0">
                <a:solidFill>
                  <a:srgbClr val="C11424"/>
                </a:solidFill>
                <a:latin typeface="Tahoma"/>
                <a:cs typeface="Tahoma"/>
              </a:rPr>
              <a:t>$14.95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923" y="5871298"/>
            <a:ext cx="7693876" cy="33203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94564" y="5960417"/>
            <a:ext cx="301434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Multiuse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tray,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ideal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any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get-together.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Porcelain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material.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94425" y="8035590"/>
            <a:ext cx="226187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45" dirty="0">
                <a:solidFill>
                  <a:srgbClr val="2A4911"/>
                </a:solidFill>
                <a:latin typeface="Verdana"/>
                <a:cs typeface="Verdana"/>
              </a:rPr>
              <a:t>$18.95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$9.95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96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602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79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80" y="12882452"/>
              <a:ext cx="21770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1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4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5" y="252729"/>
                  </a:lnTo>
                  <a:lnTo>
                    <a:pt x="231450" y="239206"/>
                  </a:lnTo>
                  <a:lnTo>
                    <a:pt x="208769" y="219776"/>
                  </a:lnTo>
                  <a:lnTo>
                    <a:pt x="177639" y="213067"/>
                  </a:lnTo>
                  <a:lnTo>
                    <a:pt x="147332" y="212331"/>
                  </a:lnTo>
                  <a:lnTo>
                    <a:pt x="85191" y="212331"/>
                  </a:lnTo>
                  <a:lnTo>
                    <a:pt x="54287" y="203932"/>
                  </a:lnTo>
                  <a:lnTo>
                    <a:pt x="47707" y="185143"/>
                  </a:lnTo>
                  <a:lnTo>
                    <a:pt x="57149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5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84" y="357920"/>
                  </a:lnTo>
                  <a:lnTo>
                    <a:pt x="212155" y="325076"/>
                  </a:lnTo>
                  <a:lnTo>
                    <a:pt x="235317" y="284894"/>
                  </a:lnTo>
                  <a:lnTo>
                    <a:pt x="236410" y="278104"/>
                  </a:lnTo>
                  <a:lnTo>
                    <a:pt x="233175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8" y="14564"/>
                  </a:lnTo>
                  <a:lnTo>
                    <a:pt x="158016" y="25893"/>
                  </a:lnTo>
                  <a:lnTo>
                    <a:pt x="170777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9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2" y="19882"/>
                  </a:moveTo>
                  <a:lnTo>
                    <a:pt x="223995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6" y="34731"/>
                  </a:lnTo>
                  <a:lnTo>
                    <a:pt x="272270" y="26150"/>
                  </a:lnTo>
                  <a:lnTo>
                    <a:pt x="271782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7" y="2349"/>
                  </a:lnTo>
                  <a:lnTo>
                    <a:pt x="220742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9" y="29006"/>
                  </a:lnTo>
                  <a:lnTo>
                    <a:pt x="209590" y="25098"/>
                  </a:lnTo>
                  <a:lnTo>
                    <a:pt x="217765" y="20839"/>
                  </a:lnTo>
                  <a:lnTo>
                    <a:pt x="223995" y="19882"/>
                  </a:lnTo>
                  <a:lnTo>
                    <a:pt x="271782" y="19882"/>
                  </a:lnTo>
                  <a:lnTo>
                    <a:pt x="271572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4" y="12882661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19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44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450041" y="1929144"/>
            <a:ext cx="4801870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2200" dirty="0">
                <a:solidFill>
                  <a:srgbClr val="C11424"/>
                </a:solidFill>
                <a:latin typeface="Trebuchet MS"/>
                <a:cs typeface="Trebuchet MS"/>
              </a:rPr>
              <a:t>TWO-TONE </a:t>
            </a:r>
            <a:r>
              <a:rPr sz="8450" spc="-2105" dirty="0">
                <a:solidFill>
                  <a:srgbClr val="C11424"/>
                </a:solidFill>
                <a:latin typeface="Trebuchet MS"/>
                <a:cs typeface="Trebuchet MS"/>
              </a:rPr>
              <a:t>TRAY</a:t>
            </a:r>
            <a:endParaRPr sz="8450">
              <a:latin typeface="Trebuchet MS"/>
              <a:cs typeface="Trebuchet MS"/>
            </a:endParaRPr>
          </a:p>
          <a:p>
            <a:pPr marL="4445" algn="ctr">
              <a:lnSpc>
                <a:spcPts val="6400"/>
              </a:lnSpc>
            </a:pPr>
            <a:r>
              <a:rPr sz="5700" spc="-1250" dirty="0">
                <a:solidFill>
                  <a:srgbClr val="2A4911"/>
                </a:solidFill>
                <a:latin typeface="Trebuchet MS"/>
                <a:cs typeface="Trebuchet MS"/>
              </a:rPr>
              <a:t>SPOON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350" dirty="0">
                <a:solidFill>
                  <a:srgbClr val="2A4911"/>
                </a:solidFill>
                <a:latin typeface="Trebuchet MS"/>
                <a:cs typeface="Trebuchet MS"/>
              </a:rPr>
              <a:t>REST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3470" y="4360519"/>
            <a:ext cx="4756416" cy="63418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5864" y="5769917"/>
            <a:ext cx="316039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Glass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bottle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cheese.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74295">
              <a:lnSpc>
                <a:spcPct val="100000"/>
              </a:lnSpc>
              <a:spcBef>
                <a:spcPts val="5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Rubber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feet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protect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table.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65864" y="8180375"/>
            <a:ext cx="225933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2A4911"/>
                </a:solidFill>
                <a:latin typeface="Verdana"/>
                <a:cs typeface="Verdana"/>
              </a:rPr>
              <a:t>$29.95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75" dirty="0">
                <a:solidFill>
                  <a:srgbClr val="C11424"/>
                </a:solidFill>
                <a:latin typeface="Tahoma"/>
                <a:cs typeface="Tahoma"/>
              </a:rPr>
              <a:t>$14.95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2"/>
              <a:ext cx="21770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48" y="11142"/>
                  </a:lnTo>
                  <a:lnTo>
                    <a:pt x="52752" y="28548"/>
                  </a:lnTo>
                  <a:lnTo>
                    <a:pt x="33425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3" y="166619"/>
                  </a:lnTo>
                  <a:lnTo>
                    <a:pt x="26468" y="185723"/>
                  </a:lnTo>
                  <a:lnTo>
                    <a:pt x="21915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06" y="357920"/>
                  </a:lnTo>
                  <a:lnTo>
                    <a:pt x="66585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65" y="252729"/>
                  </a:lnTo>
                  <a:lnTo>
                    <a:pt x="231443" y="239206"/>
                  </a:lnTo>
                  <a:lnTo>
                    <a:pt x="208762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0" y="203932"/>
                  </a:lnTo>
                  <a:lnTo>
                    <a:pt x="47701" y="185143"/>
                  </a:lnTo>
                  <a:lnTo>
                    <a:pt x="57143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65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6" y="357267"/>
                  </a:lnTo>
                  <a:lnTo>
                    <a:pt x="101106" y="357920"/>
                  </a:lnTo>
                  <a:lnTo>
                    <a:pt x="157884" y="357920"/>
                  </a:lnTo>
                  <a:lnTo>
                    <a:pt x="212153" y="325076"/>
                  </a:lnTo>
                  <a:lnTo>
                    <a:pt x="235306" y="284894"/>
                  </a:lnTo>
                  <a:lnTo>
                    <a:pt x="236397" y="278104"/>
                  </a:lnTo>
                  <a:lnTo>
                    <a:pt x="233165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3" y="158626"/>
                  </a:lnTo>
                  <a:lnTo>
                    <a:pt x="96378" y="161385"/>
                  </a:lnTo>
                  <a:lnTo>
                    <a:pt x="109189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6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3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3" y="44860"/>
                  </a:lnTo>
                  <a:lnTo>
                    <a:pt x="246305" y="47388"/>
                  </a:lnTo>
                  <a:lnTo>
                    <a:pt x="255395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49"/>
                  </a:lnTo>
                  <a:lnTo>
                    <a:pt x="220740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6" y="29006"/>
                  </a:lnTo>
                  <a:lnTo>
                    <a:pt x="209584" y="25098"/>
                  </a:lnTo>
                  <a:lnTo>
                    <a:pt x="217760" y="20839"/>
                  </a:lnTo>
                  <a:lnTo>
                    <a:pt x="223993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397479" y="1929144"/>
            <a:ext cx="6907530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2060" dirty="0">
                <a:solidFill>
                  <a:srgbClr val="C11424"/>
                </a:solidFill>
                <a:latin typeface="Trebuchet MS"/>
                <a:cs typeface="Trebuchet MS"/>
              </a:rPr>
              <a:t>RECYCLED </a:t>
            </a:r>
            <a:r>
              <a:rPr sz="8450" spc="-1639" dirty="0">
                <a:solidFill>
                  <a:srgbClr val="C11424"/>
                </a:solidFill>
                <a:latin typeface="Trebuchet MS"/>
                <a:cs typeface="Trebuchet MS"/>
              </a:rPr>
              <a:t>WINE </a:t>
            </a:r>
            <a:r>
              <a:rPr sz="8450" spc="-2475" dirty="0">
                <a:solidFill>
                  <a:srgbClr val="C11424"/>
                </a:solidFill>
                <a:latin typeface="Trebuchet MS"/>
                <a:cs typeface="Trebuchet MS"/>
              </a:rPr>
              <a:t>BOTTLE</a:t>
            </a:r>
            <a:endParaRPr sz="8450">
              <a:latin typeface="Trebuchet MS"/>
              <a:cs typeface="Trebuchet MS"/>
            </a:endParaRPr>
          </a:p>
          <a:p>
            <a:pPr marL="4445" algn="ctr">
              <a:lnSpc>
                <a:spcPts val="6400"/>
              </a:lnSpc>
            </a:pPr>
            <a:r>
              <a:rPr sz="5700" spc="-1245" dirty="0">
                <a:solidFill>
                  <a:srgbClr val="2A4911"/>
                </a:solidFill>
                <a:latin typeface="Trebuchet MS"/>
                <a:cs typeface="Trebuchet MS"/>
              </a:rPr>
              <a:t>CHEESE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430" dirty="0">
                <a:solidFill>
                  <a:srgbClr val="2A4911"/>
                </a:solidFill>
                <a:latin typeface="Trebuchet MS"/>
                <a:cs typeface="Trebuchet MS"/>
              </a:rPr>
              <a:t>TRAY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2242" y="4917324"/>
            <a:ext cx="5958881" cy="52282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5864" y="5769917"/>
            <a:ext cx="332676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Tilde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15" dirty="0">
                <a:solidFill>
                  <a:srgbClr val="606060"/>
                </a:solidFill>
                <a:latin typeface="Tahoma"/>
                <a:cs typeface="Tahoma"/>
              </a:rPr>
              <a:t>Round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Leaf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606060"/>
                </a:solidFill>
                <a:latin typeface="Tahoma"/>
                <a:cs typeface="Tahoma"/>
              </a:rPr>
              <a:t>Tray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140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606060"/>
                </a:solidFill>
                <a:latin typeface="Tahoma"/>
                <a:cs typeface="Tahoma"/>
              </a:rPr>
              <a:t>15.0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13.8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1.0  </a:t>
            </a:r>
            <a:r>
              <a:rPr sz="2200" spc="20" dirty="0">
                <a:solidFill>
                  <a:srgbClr val="606060"/>
                </a:solidFill>
                <a:latin typeface="Tahoma"/>
                <a:cs typeface="Tahoma"/>
              </a:rPr>
              <a:t>in.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65864" y="8180375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$36.95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5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C11424"/>
                </a:solidFill>
                <a:latin typeface="Tahoma"/>
                <a:cs typeface="Tahoma"/>
              </a:rPr>
              <a:t>$24.95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79" y="12882452"/>
              <a:ext cx="21770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3" y="166619"/>
                  </a:lnTo>
                  <a:lnTo>
                    <a:pt x="26468" y="185723"/>
                  </a:lnTo>
                  <a:lnTo>
                    <a:pt x="21915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0" y="203932"/>
                  </a:lnTo>
                  <a:lnTo>
                    <a:pt x="47701" y="185143"/>
                  </a:lnTo>
                  <a:lnTo>
                    <a:pt x="57143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161153" y="2754644"/>
            <a:ext cx="5379720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2160" dirty="0">
                <a:solidFill>
                  <a:srgbClr val="C11424"/>
                </a:solidFill>
                <a:latin typeface="Trebuchet MS"/>
                <a:cs typeface="Trebuchet MS"/>
              </a:rPr>
              <a:t>ROUND </a:t>
            </a:r>
            <a:r>
              <a:rPr sz="8450" spc="-2065" dirty="0">
                <a:solidFill>
                  <a:srgbClr val="C11424"/>
                </a:solidFill>
                <a:latin typeface="Trebuchet MS"/>
                <a:cs typeface="Trebuchet MS"/>
              </a:rPr>
              <a:t>LEAF </a:t>
            </a:r>
            <a:r>
              <a:rPr sz="8450" spc="-2105" dirty="0">
                <a:solidFill>
                  <a:srgbClr val="C11424"/>
                </a:solidFill>
                <a:latin typeface="Trebuchet MS"/>
                <a:cs typeface="Trebuchet MS"/>
              </a:rPr>
              <a:t>TRAY</a:t>
            </a:r>
            <a:endParaRPr sz="8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603" y="4813300"/>
            <a:ext cx="6680514" cy="542457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9264" y="5312717"/>
            <a:ext cx="3338829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30">
              <a:lnSpc>
                <a:spcPct val="100000"/>
              </a:lnSpc>
              <a:spcBef>
                <a:spcPts val="100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Mortar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Pestle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606060"/>
                </a:solidFill>
                <a:latin typeface="Tahoma"/>
                <a:cs typeface="Tahoma"/>
              </a:rPr>
              <a:t>Set, </a:t>
            </a:r>
            <a:r>
              <a:rPr sz="2200" spc="155" dirty="0">
                <a:solidFill>
                  <a:srgbClr val="606060"/>
                </a:solidFill>
                <a:latin typeface="Tahoma"/>
                <a:cs typeface="Tahoma"/>
              </a:rPr>
              <a:t>includes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(mortar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3.5-inch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Mallet)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Natural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colorGlass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bottle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cheese.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252095">
              <a:lnSpc>
                <a:spcPct val="100000"/>
              </a:lnSpc>
              <a:spcBef>
                <a:spcPts val="5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Rubber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feet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protect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table.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99264" y="9064290"/>
            <a:ext cx="225171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0" dirty="0">
                <a:solidFill>
                  <a:srgbClr val="2A4911"/>
                </a:solidFill>
                <a:latin typeface="Verdana"/>
                <a:cs typeface="Verdana"/>
              </a:rPr>
              <a:t>$22.95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606060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2676344" y="2754644"/>
            <a:ext cx="8349615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860" dirty="0">
                <a:solidFill>
                  <a:srgbClr val="C11424"/>
                </a:solidFill>
                <a:latin typeface="Trebuchet MS"/>
                <a:cs typeface="Trebuchet MS"/>
              </a:rPr>
              <a:t>BAMBOO </a:t>
            </a:r>
            <a:r>
              <a:rPr sz="8450" spc="-2170" dirty="0">
                <a:solidFill>
                  <a:srgbClr val="C11424"/>
                </a:solidFill>
                <a:latin typeface="Trebuchet MS"/>
                <a:cs typeface="Trebuchet MS"/>
              </a:rPr>
              <a:t>MORTAR </a:t>
            </a:r>
            <a:r>
              <a:rPr sz="8450" spc="-1980" dirty="0">
                <a:solidFill>
                  <a:srgbClr val="C11424"/>
                </a:solidFill>
                <a:latin typeface="Trebuchet MS"/>
                <a:cs typeface="Trebuchet MS"/>
              </a:rPr>
              <a:t>&amp; </a:t>
            </a:r>
            <a:r>
              <a:rPr sz="8450" spc="-2050" dirty="0">
                <a:solidFill>
                  <a:srgbClr val="C11424"/>
                </a:solidFill>
                <a:latin typeface="Trebuchet MS"/>
                <a:cs typeface="Trebuchet MS"/>
              </a:rPr>
              <a:t>PESTLE</a:t>
            </a:r>
            <a:endParaRPr sz="8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321" y="5711007"/>
            <a:ext cx="5620326" cy="42633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34064" y="5122217"/>
            <a:ext cx="5478780" cy="3713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1945">
              <a:lnSpc>
                <a:spcPct val="100000"/>
              </a:lnSpc>
              <a:spcBef>
                <a:spcPts val="100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Ergonomic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handle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606060"/>
                </a:solidFill>
                <a:latin typeface="Tahoma"/>
                <a:cs typeface="Tahoma"/>
              </a:rPr>
              <a:t>which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angled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 </a:t>
            </a:r>
            <a:r>
              <a:rPr sz="2200" spc="-6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make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it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easy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pick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9" dirty="0">
                <a:solidFill>
                  <a:srgbClr val="606060"/>
                </a:solidFill>
                <a:latin typeface="Tahoma"/>
                <a:cs typeface="Tahoma"/>
              </a:rPr>
              <a:t>up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157480">
              <a:lnSpc>
                <a:spcPct val="100000"/>
              </a:lnSpc>
              <a:spcBef>
                <a:spcPts val="5"/>
              </a:spcBef>
            </a:pP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Can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be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stored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vertically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horizontally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suit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606060"/>
                </a:solidFill>
                <a:latin typeface="Tahoma"/>
                <a:cs typeface="Tahoma"/>
              </a:rPr>
              <a:t>location.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Silicone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feet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to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prevent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stand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sliding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Polypropylene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board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is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606060"/>
                </a:solidFill>
                <a:latin typeface="Tahoma"/>
                <a:cs typeface="Tahoma"/>
              </a:rPr>
              <a:t>dishwasher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safe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Si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z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e: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10cm,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0" dirty="0">
                <a:solidFill>
                  <a:srgbClr val="606060"/>
                </a:solidFill>
                <a:latin typeface="Tahoma"/>
                <a:cs typeface="Tahoma"/>
              </a:rPr>
              <a:t>W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43cm,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25" dirty="0">
                <a:solidFill>
                  <a:srgbClr val="606060"/>
                </a:solidFill>
                <a:latin typeface="Tahoma"/>
                <a:cs typeface="Tahoma"/>
              </a:rPr>
              <a:t>28cm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45" dirty="0">
                <a:solidFill>
                  <a:srgbClr val="606060"/>
                </a:solidFill>
                <a:latin typeface="Tahoma"/>
                <a:cs typeface="Tahoma"/>
              </a:rPr>
              <a:t>/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L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3.8",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W  </a:t>
            </a:r>
            <a:r>
              <a:rPr sz="2200" spc="-130" dirty="0">
                <a:solidFill>
                  <a:srgbClr val="606060"/>
                </a:solidFill>
                <a:latin typeface="Tahoma"/>
                <a:cs typeface="Tahoma"/>
              </a:rPr>
              <a:t>16.8",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60" dirty="0">
                <a:solidFill>
                  <a:srgbClr val="606060"/>
                </a:solidFill>
                <a:latin typeface="Tahoma"/>
                <a:cs typeface="Tahoma"/>
              </a:rPr>
              <a:t>H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325" dirty="0">
                <a:solidFill>
                  <a:srgbClr val="606060"/>
                </a:solidFill>
                <a:latin typeface="Tahoma"/>
                <a:cs typeface="Tahoma"/>
              </a:rPr>
              <a:t>11"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34064" y="9544347"/>
            <a:ext cx="2219960" cy="86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05" dirty="0">
                <a:solidFill>
                  <a:srgbClr val="2A4911"/>
                </a:solidFill>
                <a:latin typeface="Verdana"/>
                <a:cs typeface="Verdana"/>
              </a:rPr>
              <a:t>$39.95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 $22.95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37" y="39065"/>
                  </a:lnTo>
                  <a:lnTo>
                    <a:pt x="7937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37" y="19494"/>
                  </a:lnTo>
                  <a:lnTo>
                    <a:pt x="7937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44" y="22072"/>
                  </a:lnTo>
                  <a:lnTo>
                    <a:pt x="66128" y="17056"/>
                  </a:lnTo>
                  <a:lnTo>
                    <a:pt x="63144" y="14401"/>
                  </a:lnTo>
                  <a:lnTo>
                    <a:pt x="58928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690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48" y="37312"/>
                  </a:lnTo>
                  <a:lnTo>
                    <a:pt x="104279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79" y="46824"/>
                  </a:lnTo>
                  <a:lnTo>
                    <a:pt x="109448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51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51" y="46062"/>
                  </a:lnTo>
                  <a:lnTo>
                    <a:pt x="158051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70" y="3632"/>
                  </a:lnTo>
                  <a:lnTo>
                    <a:pt x="195770" y="17729"/>
                  </a:lnTo>
                  <a:lnTo>
                    <a:pt x="193522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06" y="20523"/>
                  </a:lnTo>
                  <a:lnTo>
                    <a:pt x="176606" y="11341"/>
                  </a:lnTo>
                  <a:lnTo>
                    <a:pt x="179730" y="7061"/>
                  </a:lnTo>
                  <a:lnTo>
                    <a:pt x="192646" y="7061"/>
                  </a:lnTo>
                  <a:lnTo>
                    <a:pt x="195364" y="12839"/>
                  </a:lnTo>
                  <a:lnTo>
                    <a:pt x="195770" y="17729"/>
                  </a:lnTo>
                  <a:lnTo>
                    <a:pt x="195770" y="3632"/>
                  </a:lnTo>
                  <a:lnTo>
                    <a:pt x="193789" y="1879"/>
                  </a:lnTo>
                  <a:lnTo>
                    <a:pt x="185242" y="0"/>
                  </a:lnTo>
                  <a:lnTo>
                    <a:pt x="175120" y="0"/>
                  </a:lnTo>
                  <a:lnTo>
                    <a:pt x="168516" y="6870"/>
                  </a:lnTo>
                  <a:lnTo>
                    <a:pt x="168516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02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63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37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71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304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33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89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563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23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4" y="11142"/>
                  </a:lnTo>
                  <a:lnTo>
                    <a:pt x="52757" y="28548"/>
                  </a:lnTo>
                  <a:lnTo>
                    <a:pt x="33426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11" y="357920"/>
                  </a:lnTo>
                  <a:lnTo>
                    <a:pt x="66591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75" y="203932"/>
                  </a:lnTo>
                  <a:lnTo>
                    <a:pt x="47696" y="185143"/>
                  </a:lnTo>
                  <a:lnTo>
                    <a:pt x="57141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5" y="11391"/>
                  </a:lnTo>
                  <a:lnTo>
                    <a:pt x="165524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8" y="357267"/>
                  </a:lnTo>
                  <a:lnTo>
                    <a:pt x="101111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5" y="158626"/>
                  </a:lnTo>
                  <a:lnTo>
                    <a:pt x="96383" y="161385"/>
                  </a:lnTo>
                  <a:lnTo>
                    <a:pt x="109194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5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53" y="29006"/>
                  </a:lnTo>
                  <a:lnTo>
                    <a:pt x="182720" y="18864"/>
                  </a:lnTo>
                  <a:lnTo>
                    <a:pt x="165955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9" y="44860"/>
                  </a:lnTo>
                  <a:lnTo>
                    <a:pt x="246310" y="47388"/>
                  </a:lnTo>
                  <a:lnTo>
                    <a:pt x="255397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16" y="2349"/>
                  </a:lnTo>
                  <a:lnTo>
                    <a:pt x="220737" y="7512"/>
                  </a:lnTo>
                  <a:lnTo>
                    <a:pt x="208264" y="16169"/>
                  </a:lnTo>
                  <a:lnTo>
                    <a:pt x="197053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33" y="12882662"/>
              <a:ext cx="177109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54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39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41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63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49" y="507517"/>
                  </a:lnTo>
                  <a:lnTo>
                    <a:pt x="81292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41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92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69" y="20561"/>
                  </a:lnTo>
                  <a:lnTo>
                    <a:pt x="122809" y="20586"/>
                  </a:lnTo>
                  <a:lnTo>
                    <a:pt x="123875" y="22161"/>
                  </a:lnTo>
                  <a:lnTo>
                    <a:pt x="124244" y="22567"/>
                  </a:lnTo>
                  <a:lnTo>
                    <a:pt x="127711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32" y="463346"/>
                  </a:lnTo>
                  <a:lnTo>
                    <a:pt x="167576" y="489800"/>
                  </a:lnTo>
                  <a:lnTo>
                    <a:pt x="182397" y="502996"/>
                  </a:lnTo>
                  <a:lnTo>
                    <a:pt x="197218" y="507517"/>
                  </a:lnTo>
                  <a:lnTo>
                    <a:pt x="203962" y="508000"/>
                  </a:lnTo>
                  <a:lnTo>
                    <a:pt x="217284" y="506349"/>
                  </a:lnTo>
                  <a:lnTo>
                    <a:pt x="228587" y="501891"/>
                  </a:lnTo>
                  <a:lnTo>
                    <a:pt x="237769" y="495350"/>
                  </a:lnTo>
                  <a:lnTo>
                    <a:pt x="244741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032479" y="2754644"/>
            <a:ext cx="5240655" cy="13195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450" spc="-1975" dirty="0">
                <a:solidFill>
                  <a:srgbClr val="C11424"/>
                </a:solidFill>
                <a:latin typeface="Trebuchet MS"/>
                <a:cs typeface="Trebuchet MS"/>
              </a:rPr>
              <a:t>CHOPPING </a:t>
            </a:r>
            <a:r>
              <a:rPr sz="8450" spc="-2085" dirty="0">
                <a:solidFill>
                  <a:srgbClr val="C11424"/>
                </a:solidFill>
                <a:latin typeface="Trebuchet MS"/>
                <a:cs typeface="Trebuchet MS"/>
              </a:rPr>
              <a:t>BOARD</a:t>
            </a:r>
            <a:endParaRPr sz="84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4455" y="5487257"/>
            <a:ext cx="5494413" cy="47376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5864" y="5769917"/>
            <a:ext cx="340169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210" dirty="0">
                <a:solidFill>
                  <a:srgbClr val="606060"/>
                </a:solidFill>
                <a:latin typeface="Tahoma"/>
                <a:cs typeface="Tahoma"/>
              </a:rPr>
              <a:t>Chromed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steel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glass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Individually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boxed.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65802" y="7845090"/>
            <a:ext cx="3016498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$46.95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0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40" dirty="0">
                <a:solidFill>
                  <a:srgbClr val="C11424"/>
                </a:solidFill>
                <a:latin typeface="Tahoma"/>
                <a:cs typeface="Tahoma"/>
              </a:rPr>
              <a:t>$22.95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30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266877" y="1929144"/>
            <a:ext cx="4859020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700"/>
              </a:lnSpc>
              <a:spcBef>
                <a:spcPts val="135"/>
              </a:spcBef>
            </a:pPr>
            <a:r>
              <a:rPr sz="8450" spc="-2130" dirty="0">
                <a:solidFill>
                  <a:srgbClr val="C11424"/>
                </a:solidFill>
                <a:latin typeface="Trebuchet MS"/>
                <a:cs typeface="Trebuchet MS"/>
              </a:rPr>
              <a:t>BLACK </a:t>
            </a:r>
            <a:r>
              <a:rPr sz="8450" spc="-1980" dirty="0">
                <a:solidFill>
                  <a:srgbClr val="C11424"/>
                </a:solidFill>
                <a:latin typeface="Trebuchet MS"/>
                <a:cs typeface="Trebuchet MS"/>
              </a:rPr>
              <a:t>&amp; </a:t>
            </a:r>
            <a:r>
              <a:rPr sz="8450" spc="-2160" dirty="0">
                <a:solidFill>
                  <a:srgbClr val="C11424"/>
                </a:solidFill>
                <a:latin typeface="Trebuchet MS"/>
                <a:cs typeface="Trebuchet MS"/>
              </a:rPr>
              <a:t>BLOOM</a:t>
            </a:r>
            <a:endParaRPr sz="8450">
              <a:latin typeface="Trebuchet MS"/>
              <a:cs typeface="Trebuchet MS"/>
            </a:endParaRPr>
          </a:p>
          <a:p>
            <a:pPr marL="568960">
              <a:lnSpc>
                <a:spcPts val="6400"/>
              </a:lnSpc>
            </a:pPr>
            <a:r>
              <a:rPr sz="5700" spc="-1510" dirty="0">
                <a:solidFill>
                  <a:srgbClr val="2A4911"/>
                </a:solidFill>
                <a:latin typeface="Trebuchet MS"/>
                <a:cs typeface="Trebuchet MS"/>
              </a:rPr>
              <a:t>OIL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345" dirty="0">
                <a:solidFill>
                  <a:srgbClr val="2A4911"/>
                </a:solidFill>
                <a:latin typeface="Trebuchet MS"/>
                <a:cs typeface="Trebuchet MS"/>
              </a:rPr>
              <a:t>&amp;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300" dirty="0">
                <a:solidFill>
                  <a:srgbClr val="2A4911"/>
                </a:solidFill>
                <a:latin typeface="Trebuchet MS"/>
                <a:cs typeface="Trebuchet MS"/>
              </a:rPr>
              <a:t>VINEGAR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664" dirty="0">
                <a:solidFill>
                  <a:srgbClr val="2A4911"/>
                </a:solidFill>
                <a:latin typeface="Trebuchet MS"/>
                <a:cs typeface="Trebuchet MS"/>
              </a:rPr>
              <a:t>LOOP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9917" y="5588562"/>
            <a:ext cx="4638165" cy="43525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5764" y="6163617"/>
            <a:ext cx="264477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Finch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Bird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pots.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Measures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606060"/>
                </a:solidFill>
                <a:latin typeface="Tahoma"/>
                <a:cs typeface="Tahoma"/>
              </a:rPr>
              <a:t>5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5h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5764" y="8238789"/>
            <a:ext cx="2644775" cy="864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75" dirty="0">
                <a:solidFill>
                  <a:srgbClr val="2A4911"/>
                </a:solidFill>
                <a:latin typeface="Verdana"/>
                <a:cs typeface="Verdana"/>
              </a:rPr>
              <a:t>$2</a:t>
            </a:r>
            <a:r>
              <a:rPr sz="1700" spc="-130" dirty="0">
                <a:solidFill>
                  <a:srgbClr val="2A4911"/>
                </a:solidFill>
                <a:latin typeface="Verdana"/>
                <a:cs typeface="Verdana"/>
              </a:rPr>
              <a:t>7.95</a:t>
            </a:r>
            <a:endParaRPr sz="1700" dirty="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8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114" dirty="0">
                <a:solidFill>
                  <a:srgbClr val="C11424"/>
                </a:solidFill>
                <a:latin typeface="Tahoma"/>
                <a:cs typeface="Tahoma"/>
              </a:rPr>
              <a:t>$15.95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lang="es-419" sz="1600" spc="55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2292480" y="1929144"/>
            <a:ext cx="9484995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700"/>
              </a:lnSpc>
              <a:spcBef>
                <a:spcPts val="135"/>
              </a:spcBef>
            </a:pPr>
            <a:r>
              <a:rPr sz="8450" spc="-1695" dirty="0">
                <a:solidFill>
                  <a:srgbClr val="C11424"/>
                </a:solidFill>
                <a:latin typeface="Trebuchet MS"/>
                <a:cs typeface="Trebuchet MS"/>
              </a:rPr>
              <a:t>FINCH </a:t>
            </a:r>
            <a:r>
              <a:rPr sz="8450" spc="-1689" dirty="0">
                <a:solidFill>
                  <a:srgbClr val="C11424"/>
                </a:solidFill>
                <a:latin typeface="Trebuchet MS"/>
                <a:cs typeface="Trebuchet MS"/>
              </a:rPr>
              <a:t>BIRD </a:t>
            </a:r>
            <a:r>
              <a:rPr sz="8450" spc="-1780" dirty="0">
                <a:solidFill>
                  <a:srgbClr val="C11424"/>
                </a:solidFill>
                <a:latin typeface="Trebuchet MS"/>
                <a:cs typeface="Trebuchet MS"/>
              </a:rPr>
              <a:t>CERAMIC </a:t>
            </a:r>
            <a:r>
              <a:rPr sz="8450" spc="-2025" dirty="0">
                <a:solidFill>
                  <a:srgbClr val="C11424"/>
                </a:solidFill>
                <a:latin typeface="Trebuchet MS"/>
                <a:cs typeface="Trebuchet MS"/>
              </a:rPr>
              <a:t>PLANTERS</a:t>
            </a:r>
            <a:endParaRPr sz="8450">
              <a:latin typeface="Trebuchet MS"/>
              <a:cs typeface="Trebuchet MS"/>
            </a:endParaRPr>
          </a:p>
          <a:p>
            <a:pPr marR="354965" algn="ctr">
              <a:lnSpc>
                <a:spcPts val="6400"/>
              </a:lnSpc>
            </a:pPr>
            <a:r>
              <a:rPr sz="5700" spc="-1610" dirty="0">
                <a:solidFill>
                  <a:srgbClr val="2A4911"/>
                </a:solidFill>
                <a:latin typeface="Trebuchet MS"/>
                <a:cs typeface="Trebuchet MS"/>
              </a:rPr>
              <a:t>CHARCOAL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800" y="5143500"/>
            <a:ext cx="6413496" cy="47887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83364" y="4525317"/>
            <a:ext cx="4030345" cy="505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Crush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salt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pepper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for </a:t>
            </a:r>
            <a:r>
              <a:rPr sz="2200" spc="-68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606060"/>
                </a:solidFill>
                <a:latin typeface="Tahoma"/>
                <a:cs typeface="Tahoma"/>
              </a:rPr>
              <a:t>an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extra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coarse, </a:t>
            </a:r>
            <a:r>
              <a:rPr sz="2200" spc="265" dirty="0">
                <a:solidFill>
                  <a:srgbClr val="606060"/>
                </a:solidFill>
                <a:latin typeface="Tahoma"/>
                <a:cs typeface="Tahoma"/>
              </a:rPr>
              <a:t>medium </a:t>
            </a:r>
            <a:r>
              <a:rPr sz="2200" spc="2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coarse,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fine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 </a:t>
            </a:r>
            <a:r>
              <a:rPr sz="2200" spc="65" dirty="0">
                <a:solidFill>
                  <a:srgbClr val="606060"/>
                </a:solidFill>
                <a:latin typeface="Tahoma"/>
                <a:cs typeface="Tahoma"/>
              </a:rPr>
              <a:t>extra </a:t>
            </a:r>
            <a:r>
              <a:rPr sz="2200" spc="110" dirty="0">
                <a:solidFill>
                  <a:srgbClr val="606060"/>
                </a:solidFill>
                <a:latin typeface="Tahoma"/>
                <a:cs typeface="Tahoma"/>
              </a:rPr>
              <a:t>fine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output.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 marR="255270">
              <a:lnSpc>
                <a:spcPct val="100000"/>
              </a:lnSpc>
              <a:spcBef>
                <a:spcPts val="2140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Ceramic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stainless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material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plus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40" dirty="0">
                <a:solidFill>
                  <a:srgbClr val="606060"/>
                </a:solidFill>
                <a:latin typeface="Tahoma"/>
                <a:cs typeface="Tahoma"/>
              </a:rPr>
              <a:t>made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606060"/>
                </a:solidFill>
                <a:latin typeface="Tahoma"/>
                <a:cs typeface="Tahoma"/>
              </a:rPr>
              <a:t>of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clear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606060"/>
                </a:solidFill>
                <a:latin typeface="Tahoma"/>
                <a:cs typeface="Tahoma"/>
              </a:rPr>
              <a:t>acrylic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 marR="59055">
              <a:lnSpc>
                <a:spcPct val="100000"/>
              </a:lnSpc>
              <a:spcBef>
                <a:spcPts val="2140"/>
              </a:spcBef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Easily </a:t>
            </a:r>
            <a:r>
              <a:rPr sz="2200" spc="105" dirty="0">
                <a:solidFill>
                  <a:srgbClr val="606060"/>
                </a:solidFill>
                <a:latin typeface="Tahoma"/>
                <a:cs typeface="Tahoma"/>
              </a:rPr>
              <a:t>refillable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just </a:t>
            </a:r>
            <a:r>
              <a:rPr sz="2200" spc="140" dirty="0">
                <a:solidFill>
                  <a:srgbClr val="606060"/>
                </a:solidFill>
                <a:latin typeface="Tahoma"/>
                <a:cs typeface="Tahoma"/>
              </a:rPr>
              <a:t>turn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knob,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remove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top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606060"/>
                </a:solidFill>
                <a:latin typeface="Tahoma"/>
                <a:cs typeface="Tahoma"/>
              </a:rPr>
              <a:t>fill </a:t>
            </a:r>
            <a:r>
              <a:rPr sz="2200" spc="-67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the </a:t>
            </a:r>
            <a:r>
              <a:rPr sz="2200" spc="180" dirty="0">
                <a:solidFill>
                  <a:srgbClr val="606060"/>
                </a:solidFill>
                <a:latin typeface="Tahoma"/>
                <a:cs typeface="Tahoma"/>
              </a:rPr>
              <a:t>body </a:t>
            </a:r>
            <a:r>
              <a:rPr sz="2200" spc="175" dirty="0">
                <a:solidFill>
                  <a:srgbClr val="606060"/>
                </a:solidFill>
                <a:latin typeface="Tahoma"/>
                <a:cs typeface="Tahoma"/>
              </a:rPr>
              <a:t>with </a:t>
            </a: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your </a:t>
            </a:r>
            <a:r>
              <a:rPr sz="2200" spc="55" dirty="0">
                <a:solidFill>
                  <a:srgbClr val="606060"/>
                </a:solidFill>
                <a:latin typeface="Tahoma"/>
                <a:cs typeface="Tahoma"/>
              </a:rPr>
              <a:t>favorite </a:t>
            </a:r>
            <a:r>
              <a:rPr sz="2200" spc="6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606060"/>
                </a:solidFill>
                <a:latin typeface="Tahoma"/>
                <a:cs typeface="Tahoma"/>
              </a:rPr>
              <a:t>salt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606060"/>
                </a:solidFill>
                <a:latin typeface="Tahoma"/>
                <a:cs typeface="Tahoma"/>
              </a:rPr>
              <a:t>or</a:t>
            </a:r>
            <a:r>
              <a:rPr sz="2200" spc="-9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pepper.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83364" y="10288575"/>
            <a:ext cx="221996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85" dirty="0">
                <a:solidFill>
                  <a:srgbClr val="2A4911"/>
                </a:solidFill>
                <a:latin typeface="Verdana"/>
                <a:cs typeface="Verdana"/>
              </a:rPr>
              <a:t>$48.95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C11424"/>
                </a:solidFill>
                <a:latin typeface="Tahoma"/>
                <a:cs typeface="Tahoma"/>
              </a:rPr>
              <a:t>$26.95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-280" dirty="0">
                <a:solidFill>
                  <a:srgbClr val="606060"/>
                </a:solidFill>
                <a:latin typeface="Tahoma"/>
                <a:cs typeface="Tahoma"/>
              </a:rPr>
              <a:t>1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9" name="object 9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81" y="26504"/>
                  </a:lnTo>
                  <a:lnTo>
                    <a:pt x="30581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294" y="22136"/>
                  </a:lnTo>
                  <a:lnTo>
                    <a:pt x="47294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36" y="17056"/>
                  </a:lnTo>
                  <a:lnTo>
                    <a:pt x="40436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72" y="36626"/>
                  </a:lnTo>
                  <a:lnTo>
                    <a:pt x="39408" y="41783"/>
                  </a:lnTo>
                  <a:lnTo>
                    <a:pt x="42824" y="45123"/>
                  </a:lnTo>
                  <a:lnTo>
                    <a:pt x="47904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405" y="39408"/>
                  </a:lnTo>
                  <a:lnTo>
                    <a:pt x="91859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33" y="39484"/>
                  </a:moveTo>
                  <a:lnTo>
                    <a:pt x="109461" y="37312"/>
                  </a:lnTo>
                  <a:lnTo>
                    <a:pt x="104292" y="37312"/>
                  </a:lnTo>
                  <a:lnTo>
                    <a:pt x="102120" y="39484"/>
                  </a:lnTo>
                  <a:lnTo>
                    <a:pt x="102120" y="42062"/>
                  </a:lnTo>
                  <a:lnTo>
                    <a:pt x="102120" y="44640"/>
                  </a:lnTo>
                  <a:lnTo>
                    <a:pt x="104292" y="46824"/>
                  </a:lnTo>
                  <a:lnTo>
                    <a:pt x="109461" y="46824"/>
                  </a:lnTo>
                  <a:lnTo>
                    <a:pt x="111633" y="44640"/>
                  </a:lnTo>
                  <a:lnTo>
                    <a:pt x="111633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30" y="749"/>
                  </a:lnTo>
                  <a:lnTo>
                    <a:pt x="138087" y="13931"/>
                  </a:lnTo>
                  <a:lnTo>
                    <a:pt x="142697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95" y="14439"/>
                  </a:lnTo>
                  <a:lnTo>
                    <a:pt x="199631" y="7061"/>
                  </a:lnTo>
                  <a:lnTo>
                    <a:pt x="195783" y="3632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25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32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12" y="38252"/>
                  </a:lnTo>
                  <a:lnTo>
                    <a:pt x="174650" y="35814"/>
                  </a:lnTo>
                  <a:lnTo>
                    <a:pt x="170967" y="41795"/>
                  </a:lnTo>
                  <a:lnTo>
                    <a:pt x="174028" y="44856"/>
                  </a:lnTo>
                  <a:lnTo>
                    <a:pt x="178384" y="46824"/>
                  </a:lnTo>
                  <a:lnTo>
                    <a:pt x="183946" y="46824"/>
                  </a:lnTo>
                  <a:lnTo>
                    <a:pt x="192608" y="45008"/>
                  </a:lnTo>
                  <a:lnTo>
                    <a:pt x="198869" y="40030"/>
                  </a:lnTo>
                  <a:lnTo>
                    <a:pt x="199009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61" y="23507"/>
                  </a:moveTo>
                  <a:lnTo>
                    <a:pt x="247523" y="23037"/>
                  </a:lnTo>
                  <a:lnTo>
                    <a:pt x="246519" y="14439"/>
                  </a:lnTo>
                  <a:lnTo>
                    <a:pt x="243255" y="7061"/>
                  </a:lnTo>
                  <a:lnTo>
                    <a:pt x="239407" y="3632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49" y="23037"/>
                  </a:lnTo>
                  <a:lnTo>
                    <a:pt x="224599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32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57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27" y="29895"/>
                  </a:lnTo>
                  <a:lnTo>
                    <a:pt x="232689" y="29895"/>
                  </a:lnTo>
                  <a:lnTo>
                    <a:pt x="237439" y="26568"/>
                  </a:lnTo>
                  <a:lnTo>
                    <a:pt x="239547" y="23507"/>
                  </a:lnTo>
                  <a:lnTo>
                    <a:pt x="239547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93" y="40030"/>
                  </a:lnTo>
                  <a:lnTo>
                    <a:pt x="242633" y="39751"/>
                  </a:lnTo>
                  <a:lnTo>
                    <a:pt x="246291" y="32600"/>
                  </a:lnTo>
                  <a:lnTo>
                    <a:pt x="247561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43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668" y="12882452"/>
              <a:ext cx="217716" cy="24879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709" y="12882665"/>
              <a:ext cx="214401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52" y="11142"/>
                  </a:lnTo>
                  <a:lnTo>
                    <a:pt x="52751" y="28548"/>
                  </a:lnTo>
                  <a:lnTo>
                    <a:pt x="33416" y="53818"/>
                  </a:lnTo>
                  <a:lnTo>
                    <a:pt x="26657" y="83896"/>
                  </a:lnTo>
                  <a:lnTo>
                    <a:pt x="29191" y="104399"/>
                  </a:lnTo>
                  <a:lnTo>
                    <a:pt x="36825" y="123642"/>
                  </a:lnTo>
                  <a:lnTo>
                    <a:pt x="49605" y="139972"/>
                  </a:lnTo>
                  <a:lnTo>
                    <a:pt x="67576" y="151739"/>
                  </a:lnTo>
                  <a:lnTo>
                    <a:pt x="40058" y="166619"/>
                  </a:lnTo>
                  <a:lnTo>
                    <a:pt x="26473" y="185723"/>
                  </a:lnTo>
                  <a:lnTo>
                    <a:pt x="21917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5" y="375140"/>
                  </a:lnTo>
                  <a:lnTo>
                    <a:pt x="126417" y="370277"/>
                  </a:lnTo>
                  <a:lnTo>
                    <a:pt x="157875" y="357920"/>
                  </a:lnTo>
                  <a:lnTo>
                    <a:pt x="101106" y="357920"/>
                  </a:lnTo>
                  <a:lnTo>
                    <a:pt x="66589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73" y="252729"/>
                  </a:lnTo>
                  <a:lnTo>
                    <a:pt x="231448" y="239206"/>
                  </a:lnTo>
                  <a:lnTo>
                    <a:pt x="208764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2" y="203932"/>
                  </a:lnTo>
                  <a:lnTo>
                    <a:pt x="47706" y="185143"/>
                  </a:lnTo>
                  <a:lnTo>
                    <a:pt x="57148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43" y="11391"/>
                  </a:lnTo>
                  <a:lnTo>
                    <a:pt x="165512" y="11199"/>
                  </a:lnTo>
                  <a:lnTo>
                    <a:pt x="145698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73" y="252729"/>
                  </a:moveTo>
                  <a:lnTo>
                    <a:pt x="51524" y="252729"/>
                  </a:lnTo>
                  <a:lnTo>
                    <a:pt x="65247" y="256835"/>
                  </a:lnTo>
                  <a:lnTo>
                    <a:pt x="78195" y="258810"/>
                  </a:lnTo>
                  <a:lnTo>
                    <a:pt x="88812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85" y="263586"/>
                  </a:lnTo>
                  <a:lnTo>
                    <a:pt x="207022" y="272662"/>
                  </a:lnTo>
                  <a:lnTo>
                    <a:pt x="212607" y="281738"/>
                  </a:lnTo>
                  <a:lnTo>
                    <a:pt x="213626" y="285864"/>
                  </a:lnTo>
                  <a:lnTo>
                    <a:pt x="215088" y="305122"/>
                  </a:lnTo>
                  <a:lnTo>
                    <a:pt x="211744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2" y="357267"/>
                  </a:lnTo>
                  <a:lnTo>
                    <a:pt x="101106" y="357920"/>
                  </a:lnTo>
                  <a:lnTo>
                    <a:pt x="157875" y="357920"/>
                  </a:lnTo>
                  <a:lnTo>
                    <a:pt x="212150" y="325076"/>
                  </a:lnTo>
                  <a:lnTo>
                    <a:pt x="235316" y="284894"/>
                  </a:lnTo>
                  <a:lnTo>
                    <a:pt x="236410" y="278104"/>
                  </a:lnTo>
                  <a:lnTo>
                    <a:pt x="233173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8" y="158626"/>
                  </a:lnTo>
                  <a:lnTo>
                    <a:pt x="96383" y="161385"/>
                  </a:lnTo>
                  <a:lnTo>
                    <a:pt x="109190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43" y="11391"/>
                  </a:moveTo>
                  <a:lnTo>
                    <a:pt x="123507" y="11391"/>
                  </a:lnTo>
                  <a:lnTo>
                    <a:pt x="141076" y="14564"/>
                  </a:lnTo>
                  <a:lnTo>
                    <a:pt x="158010" y="25893"/>
                  </a:lnTo>
                  <a:lnTo>
                    <a:pt x="170767" y="48098"/>
                  </a:lnTo>
                  <a:lnTo>
                    <a:pt x="175806" y="83896"/>
                  </a:lnTo>
                  <a:lnTo>
                    <a:pt x="170985" y="119775"/>
                  </a:lnTo>
                  <a:lnTo>
                    <a:pt x="158591" y="142159"/>
                  </a:lnTo>
                  <a:lnTo>
                    <a:pt x="141730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8" y="29006"/>
                  </a:lnTo>
                  <a:lnTo>
                    <a:pt x="197040" y="29006"/>
                  </a:lnTo>
                  <a:lnTo>
                    <a:pt x="182707" y="18864"/>
                  </a:lnTo>
                  <a:lnTo>
                    <a:pt x="16594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0" y="19882"/>
                  </a:lnTo>
                  <a:lnTo>
                    <a:pt x="226047" y="21742"/>
                  </a:lnTo>
                  <a:lnTo>
                    <a:pt x="224485" y="27457"/>
                  </a:lnTo>
                  <a:lnTo>
                    <a:pt x="226555" y="33667"/>
                  </a:lnTo>
                  <a:lnTo>
                    <a:pt x="230695" y="38836"/>
                  </a:lnTo>
                  <a:lnTo>
                    <a:pt x="237703" y="44860"/>
                  </a:lnTo>
                  <a:lnTo>
                    <a:pt x="246308" y="47388"/>
                  </a:lnTo>
                  <a:lnTo>
                    <a:pt x="255396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62" y="0"/>
                  </a:moveTo>
                  <a:lnTo>
                    <a:pt x="233021" y="2349"/>
                  </a:lnTo>
                  <a:lnTo>
                    <a:pt x="220737" y="7512"/>
                  </a:lnTo>
                  <a:lnTo>
                    <a:pt x="208259" y="16169"/>
                  </a:lnTo>
                  <a:lnTo>
                    <a:pt x="197040" y="29006"/>
                  </a:lnTo>
                  <a:lnTo>
                    <a:pt x="205758" y="29006"/>
                  </a:lnTo>
                  <a:lnTo>
                    <a:pt x="209588" y="25098"/>
                  </a:lnTo>
                  <a:lnTo>
                    <a:pt x="217760" y="20839"/>
                  </a:lnTo>
                  <a:lnTo>
                    <a:pt x="223990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40" y="1685"/>
                  </a:lnTo>
                  <a:lnTo>
                    <a:pt x="250076" y="214"/>
                  </a:lnTo>
                  <a:lnTo>
                    <a:pt x="2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9527" y="12882662"/>
              <a:ext cx="177120" cy="243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52579" y="12882661"/>
              <a:ext cx="238747" cy="2485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72" y="487451"/>
                  </a:moveTo>
                  <a:lnTo>
                    <a:pt x="121920" y="487426"/>
                  </a:lnTo>
                  <a:lnTo>
                    <a:pt x="121285" y="486473"/>
                  </a:lnTo>
                  <a:lnTo>
                    <a:pt x="120853" y="485851"/>
                  </a:lnTo>
                  <a:lnTo>
                    <a:pt x="120497" y="485444"/>
                  </a:lnTo>
                  <a:lnTo>
                    <a:pt x="117030" y="486244"/>
                  </a:lnTo>
                  <a:lnTo>
                    <a:pt x="109994" y="486473"/>
                  </a:lnTo>
                  <a:lnTo>
                    <a:pt x="83896" y="455904"/>
                  </a:lnTo>
                  <a:lnTo>
                    <a:pt x="83896" y="44665"/>
                  </a:lnTo>
                  <a:lnTo>
                    <a:pt x="78003" y="21526"/>
                  </a:lnTo>
                  <a:lnTo>
                    <a:pt x="77165" y="18211"/>
                  </a:lnTo>
                  <a:lnTo>
                    <a:pt x="62331" y="5016"/>
                  </a:lnTo>
                  <a:lnTo>
                    <a:pt x="47510" y="482"/>
                  </a:lnTo>
                  <a:lnTo>
                    <a:pt x="40767" y="0"/>
                  </a:lnTo>
                  <a:lnTo>
                    <a:pt x="27457" y="1651"/>
                  </a:lnTo>
                  <a:lnTo>
                    <a:pt x="16154" y="6121"/>
                  </a:lnTo>
                  <a:lnTo>
                    <a:pt x="6972" y="12661"/>
                  </a:lnTo>
                  <a:lnTo>
                    <a:pt x="0" y="20561"/>
                  </a:lnTo>
                  <a:lnTo>
                    <a:pt x="127" y="20586"/>
                  </a:lnTo>
                  <a:lnTo>
                    <a:pt x="1206" y="22161"/>
                  </a:lnTo>
                  <a:lnTo>
                    <a:pt x="1574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50" y="463346"/>
                  </a:lnTo>
                  <a:lnTo>
                    <a:pt x="44894" y="489800"/>
                  </a:lnTo>
                  <a:lnTo>
                    <a:pt x="59728" y="502996"/>
                  </a:lnTo>
                  <a:lnTo>
                    <a:pt x="74561" y="507517"/>
                  </a:lnTo>
                  <a:lnTo>
                    <a:pt x="81292" y="508000"/>
                  </a:lnTo>
                  <a:lnTo>
                    <a:pt x="94627" y="506349"/>
                  </a:lnTo>
                  <a:lnTo>
                    <a:pt x="105930" y="501891"/>
                  </a:lnTo>
                  <a:lnTo>
                    <a:pt x="115112" y="495350"/>
                  </a:lnTo>
                  <a:lnTo>
                    <a:pt x="122072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79" y="485444"/>
                  </a:lnTo>
                  <a:lnTo>
                    <a:pt x="239699" y="486244"/>
                  </a:lnTo>
                  <a:lnTo>
                    <a:pt x="232664" y="486473"/>
                  </a:lnTo>
                  <a:lnTo>
                    <a:pt x="224028" y="484670"/>
                  </a:lnTo>
                  <a:lnTo>
                    <a:pt x="215709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26" y="1651"/>
                  </a:lnTo>
                  <a:lnTo>
                    <a:pt x="138823" y="6121"/>
                  </a:lnTo>
                  <a:lnTo>
                    <a:pt x="129641" y="12661"/>
                  </a:lnTo>
                  <a:lnTo>
                    <a:pt x="122682" y="20561"/>
                  </a:lnTo>
                  <a:lnTo>
                    <a:pt x="122809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600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5" y="8093"/>
                  </a:lnTo>
                  <a:lnTo>
                    <a:pt x="64997" y="30631"/>
                  </a:lnTo>
                  <a:lnTo>
                    <a:pt x="30631" y="64997"/>
                  </a:lnTo>
                  <a:lnTo>
                    <a:pt x="8093" y="108575"/>
                  </a:lnTo>
                  <a:lnTo>
                    <a:pt x="0" y="158750"/>
                  </a:lnTo>
                  <a:lnTo>
                    <a:pt x="8093" y="208924"/>
                  </a:lnTo>
                  <a:lnTo>
                    <a:pt x="30631" y="252502"/>
                  </a:lnTo>
                  <a:lnTo>
                    <a:pt x="64997" y="286868"/>
                  </a:lnTo>
                  <a:lnTo>
                    <a:pt x="108575" y="309406"/>
                  </a:lnTo>
                  <a:lnTo>
                    <a:pt x="158750" y="317500"/>
                  </a:lnTo>
                  <a:lnTo>
                    <a:pt x="208924" y="309406"/>
                  </a:lnTo>
                  <a:lnTo>
                    <a:pt x="252502" y="286868"/>
                  </a:lnTo>
                  <a:lnTo>
                    <a:pt x="286868" y="252502"/>
                  </a:lnTo>
                  <a:lnTo>
                    <a:pt x="309406" y="208924"/>
                  </a:lnTo>
                  <a:lnTo>
                    <a:pt x="317500" y="158750"/>
                  </a:lnTo>
                  <a:lnTo>
                    <a:pt x="309406" y="108575"/>
                  </a:lnTo>
                  <a:lnTo>
                    <a:pt x="286868" y="64997"/>
                  </a:lnTo>
                  <a:lnTo>
                    <a:pt x="252502" y="30631"/>
                  </a:lnTo>
                  <a:lnTo>
                    <a:pt x="208924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4" y="5534"/>
                </a:lnTo>
                <a:lnTo>
                  <a:pt x="117399" y="21300"/>
                </a:lnTo>
                <a:lnTo>
                  <a:pt x="78490" y="46038"/>
                </a:lnTo>
                <a:lnTo>
                  <a:pt x="46038" y="78490"/>
                </a:lnTo>
                <a:lnTo>
                  <a:pt x="21300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300" y="301700"/>
                </a:lnTo>
                <a:lnTo>
                  <a:pt x="46038" y="340609"/>
                </a:lnTo>
                <a:lnTo>
                  <a:pt x="78490" y="373061"/>
                </a:lnTo>
                <a:lnTo>
                  <a:pt x="117399" y="397799"/>
                </a:lnTo>
                <a:lnTo>
                  <a:pt x="161504" y="413565"/>
                </a:lnTo>
                <a:lnTo>
                  <a:pt x="209550" y="419100"/>
                </a:lnTo>
                <a:lnTo>
                  <a:pt x="257595" y="413565"/>
                </a:lnTo>
                <a:lnTo>
                  <a:pt x="301700" y="397799"/>
                </a:lnTo>
                <a:lnTo>
                  <a:pt x="340609" y="373061"/>
                </a:lnTo>
                <a:lnTo>
                  <a:pt x="373061" y="340609"/>
                </a:lnTo>
                <a:lnTo>
                  <a:pt x="397799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799" y="117399"/>
                </a:lnTo>
                <a:lnTo>
                  <a:pt x="373061" y="78490"/>
                </a:lnTo>
                <a:lnTo>
                  <a:pt x="340609" y="46038"/>
                </a:lnTo>
                <a:lnTo>
                  <a:pt x="301700" y="21300"/>
                </a:lnTo>
                <a:lnTo>
                  <a:pt x="257595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3363416" y="1929144"/>
            <a:ext cx="6975475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9700"/>
              </a:lnSpc>
              <a:spcBef>
                <a:spcPts val="135"/>
              </a:spcBef>
            </a:pPr>
            <a:r>
              <a:rPr sz="8450" spc="-1700" dirty="0">
                <a:solidFill>
                  <a:srgbClr val="C11424"/>
                </a:solidFill>
                <a:latin typeface="Trebuchet MS"/>
                <a:cs typeface="Trebuchet MS"/>
              </a:rPr>
              <a:t>PEPPER </a:t>
            </a:r>
            <a:r>
              <a:rPr sz="8450" spc="-2115" dirty="0">
                <a:solidFill>
                  <a:srgbClr val="C11424"/>
                </a:solidFill>
                <a:latin typeface="Trebuchet MS"/>
                <a:cs typeface="Trebuchet MS"/>
              </a:rPr>
              <a:t>MILL </a:t>
            </a:r>
            <a:r>
              <a:rPr sz="8450" spc="-2070" dirty="0">
                <a:solidFill>
                  <a:srgbClr val="C11424"/>
                </a:solidFill>
                <a:latin typeface="Trebuchet MS"/>
                <a:cs typeface="Trebuchet MS"/>
              </a:rPr>
              <a:t>PRO </a:t>
            </a:r>
            <a:r>
              <a:rPr sz="8450" spc="-1870" dirty="0">
                <a:solidFill>
                  <a:srgbClr val="C11424"/>
                </a:solidFill>
                <a:latin typeface="Trebuchet MS"/>
                <a:cs typeface="Trebuchet MS"/>
              </a:rPr>
              <a:t>VIEW</a:t>
            </a:r>
            <a:endParaRPr sz="8450">
              <a:latin typeface="Trebuchet MS"/>
              <a:cs typeface="Trebuchet MS"/>
            </a:endParaRPr>
          </a:p>
          <a:p>
            <a:pPr marL="4445" algn="ctr">
              <a:lnSpc>
                <a:spcPts val="6400"/>
              </a:lnSpc>
            </a:pPr>
            <a:r>
              <a:rPr sz="5700" spc="-1265" dirty="0">
                <a:solidFill>
                  <a:srgbClr val="2A4911"/>
                </a:solidFill>
                <a:latin typeface="Trebuchet MS"/>
                <a:cs typeface="Trebuchet MS"/>
              </a:rPr>
              <a:t>BAMBOO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035" dirty="0">
                <a:solidFill>
                  <a:srgbClr val="2A4911"/>
                </a:solidFill>
                <a:latin typeface="Trebuchet MS"/>
                <a:cs typeface="Trebuchet MS"/>
              </a:rPr>
              <a:t>9”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740" y="6306083"/>
            <a:ext cx="314896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-1065" dirty="0">
                <a:solidFill>
                  <a:srgbClr val="FFFFFF"/>
                </a:solidFill>
              </a:rPr>
              <a:t>wine</a:t>
            </a:r>
            <a:r>
              <a:rPr sz="7100" spc="-10" dirty="0">
                <a:solidFill>
                  <a:srgbClr val="FFFFFF"/>
                </a:solidFill>
              </a:rPr>
              <a:t> </a:t>
            </a:r>
            <a:r>
              <a:rPr sz="7100" spc="-635" dirty="0">
                <a:solidFill>
                  <a:srgbClr val="FFFFFF"/>
                </a:solidFill>
              </a:rPr>
              <a:t>stuff</a:t>
            </a:r>
            <a:endParaRPr sz="71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37" y="676919"/>
            <a:ext cx="21297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Ch</a:t>
            </a:r>
            <a:r>
              <a:rPr sz="1700" spc="-20" dirty="0">
                <a:solidFill>
                  <a:srgbClr val="606060"/>
                </a:solidFill>
                <a:latin typeface="Verdana"/>
                <a:cs typeface="Verdana"/>
              </a:rPr>
              <a:t>r</a:t>
            </a:r>
            <a:r>
              <a:rPr sz="1700" spc="-25" dirty="0">
                <a:solidFill>
                  <a:srgbClr val="606060"/>
                </a:solidFill>
                <a:latin typeface="Verdana"/>
                <a:cs typeface="Verdana"/>
              </a:rPr>
              <a:t>istmas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606060"/>
                </a:solidFill>
                <a:latin typeface="Verdana"/>
                <a:cs typeface="Verdana"/>
              </a:rPr>
              <a:t>Gift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55" dirty="0">
                <a:solidFill>
                  <a:srgbClr val="606060"/>
                </a:solidFill>
                <a:latin typeface="Verdana"/>
                <a:cs typeface="Verdana"/>
              </a:rPr>
              <a:t>Id</a:t>
            </a:r>
            <a:r>
              <a:rPr sz="1700" spc="-90" dirty="0">
                <a:solidFill>
                  <a:srgbClr val="606060"/>
                </a:solidFill>
                <a:latin typeface="Verdana"/>
                <a:cs typeface="Verdana"/>
              </a:rPr>
              <a:t>e</a:t>
            </a:r>
            <a:r>
              <a:rPr sz="1700" spc="-75" dirty="0">
                <a:solidFill>
                  <a:srgbClr val="606060"/>
                </a:solidFill>
                <a:latin typeface="Verdana"/>
                <a:cs typeface="Verdana"/>
              </a:rPr>
              <a:t>as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2162" y="676919"/>
            <a:ext cx="746442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51090" algn="l"/>
              </a:tabLst>
            </a:pPr>
            <a:r>
              <a:rPr sz="1700" u="sng" spc="-175" dirty="0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cs typeface="Verdana"/>
              </a:rPr>
              <a:t> 	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550" y="676919"/>
            <a:ext cx="16179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606060"/>
                </a:solidFill>
                <a:latin typeface="Verdana"/>
                <a:cs typeface="Verdana"/>
              </a:rPr>
              <a:t>C</a:t>
            </a:r>
            <a:r>
              <a:rPr sz="1700" spc="-5" dirty="0">
                <a:solidFill>
                  <a:srgbClr val="606060"/>
                </a:solidFill>
                <a:latin typeface="Verdana"/>
                <a:cs typeface="Verdana"/>
              </a:rPr>
              <a:t>atalogue</a:t>
            </a:r>
            <a:r>
              <a:rPr sz="1700" spc="-175" dirty="0">
                <a:solidFill>
                  <a:srgbClr val="606060"/>
                </a:solidFill>
                <a:latin typeface="Verdana"/>
                <a:cs typeface="Verdana"/>
              </a:rPr>
              <a:t> </a:t>
            </a:r>
            <a:r>
              <a:rPr sz="1700" spc="-150" dirty="0">
                <a:solidFill>
                  <a:srgbClr val="606060"/>
                </a:solidFill>
                <a:latin typeface="Verdana"/>
                <a:cs typeface="Verdana"/>
              </a:rPr>
              <a:t>2</a:t>
            </a:r>
            <a:r>
              <a:rPr sz="1700" spc="-204" dirty="0">
                <a:solidFill>
                  <a:srgbClr val="606060"/>
                </a:solidFill>
                <a:latin typeface="Verdana"/>
                <a:cs typeface="Verdana"/>
              </a:rPr>
              <a:t>021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03000"/>
            <a:ext cx="13716000" cy="2413000"/>
            <a:chOff x="0" y="11303000"/>
            <a:chExt cx="13716000" cy="2413000"/>
          </a:xfrm>
        </p:grpSpPr>
        <p:sp>
          <p:nvSpPr>
            <p:cNvPr id="6" name="object 6"/>
            <p:cNvSpPr/>
            <p:nvPr/>
          </p:nvSpPr>
          <p:spPr>
            <a:xfrm>
              <a:off x="0" y="11630982"/>
              <a:ext cx="13716000" cy="2085339"/>
            </a:xfrm>
            <a:custGeom>
              <a:avLst/>
              <a:gdLst/>
              <a:ahLst/>
              <a:cxnLst/>
              <a:rect l="l" t="t" r="r" b="b"/>
              <a:pathLst>
                <a:path w="13716000" h="2085340">
                  <a:moveTo>
                    <a:pt x="3288668" y="0"/>
                  </a:moveTo>
                  <a:lnTo>
                    <a:pt x="2140165" y="71756"/>
                  </a:lnTo>
                  <a:lnTo>
                    <a:pt x="1204280" y="711993"/>
                  </a:lnTo>
                  <a:lnTo>
                    <a:pt x="0" y="2085017"/>
                  </a:lnTo>
                  <a:lnTo>
                    <a:pt x="13716000" y="2085017"/>
                  </a:lnTo>
                  <a:lnTo>
                    <a:pt x="13716000" y="281617"/>
                  </a:lnTo>
                  <a:lnTo>
                    <a:pt x="13226454" y="463514"/>
                  </a:lnTo>
                  <a:lnTo>
                    <a:pt x="11695112" y="770909"/>
                  </a:lnTo>
                  <a:lnTo>
                    <a:pt x="9027914" y="846357"/>
                  </a:lnTo>
                  <a:lnTo>
                    <a:pt x="5130800" y="332417"/>
                  </a:lnTo>
                  <a:lnTo>
                    <a:pt x="3288668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55701" y="13206526"/>
              <a:ext cx="274955" cy="46990"/>
            </a:xfrm>
            <a:custGeom>
              <a:avLst/>
              <a:gdLst/>
              <a:ahLst/>
              <a:cxnLst/>
              <a:rect l="l" t="t" r="r" b="b"/>
              <a:pathLst>
                <a:path w="274954" h="46990">
                  <a:moveTo>
                    <a:pt x="31051" y="749"/>
                  </a:moveTo>
                  <a:lnTo>
                    <a:pt x="0" y="749"/>
                  </a:lnTo>
                  <a:lnTo>
                    <a:pt x="0" y="46062"/>
                  </a:lnTo>
                  <a:lnTo>
                    <a:pt x="31051" y="46062"/>
                  </a:lnTo>
                  <a:lnTo>
                    <a:pt x="31051" y="39065"/>
                  </a:lnTo>
                  <a:lnTo>
                    <a:pt x="7950" y="39065"/>
                  </a:lnTo>
                  <a:lnTo>
                    <a:pt x="7950" y="26504"/>
                  </a:lnTo>
                  <a:lnTo>
                    <a:pt x="30568" y="26504"/>
                  </a:lnTo>
                  <a:lnTo>
                    <a:pt x="30568" y="19494"/>
                  </a:lnTo>
                  <a:lnTo>
                    <a:pt x="7950" y="19494"/>
                  </a:lnTo>
                  <a:lnTo>
                    <a:pt x="7950" y="7734"/>
                  </a:lnTo>
                  <a:lnTo>
                    <a:pt x="31051" y="7734"/>
                  </a:lnTo>
                  <a:lnTo>
                    <a:pt x="31051" y="749"/>
                  </a:lnTo>
                  <a:close/>
                </a:path>
                <a:path w="274954" h="46990">
                  <a:moveTo>
                    <a:pt x="67144" y="36690"/>
                  </a:moveTo>
                  <a:lnTo>
                    <a:pt x="64046" y="29730"/>
                  </a:lnTo>
                  <a:lnTo>
                    <a:pt x="57226" y="26720"/>
                  </a:lnTo>
                  <a:lnTo>
                    <a:pt x="50406" y="25044"/>
                  </a:lnTo>
                  <a:lnTo>
                    <a:pt x="47307" y="22136"/>
                  </a:lnTo>
                  <a:lnTo>
                    <a:pt x="47307" y="19837"/>
                  </a:lnTo>
                  <a:lnTo>
                    <a:pt x="49682" y="18148"/>
                  </a:lnTo>
                  <a:lnTo>
                    <a:pt x="57492" y="18148"/>
                  </a:lnTo>
                  <a:lnTo>
                    <a:pt x="61163" y="19837"/>
                  </a:lnTo>
                  <a:lnTo>
                    <a:pt x="63131" y="22072"/>
                  </a:lnTo>
                  <a:lnTo>
                    <a:pt x="66128" y="17056"/>
                  </a:lnTo>
                  <a:lnTo>
                    <a:pt x="63131" y="14401"/>
                  </a:lnTo>
                  <a:lnTo>
                    <a:pt x="58915" y="12420"/>
                  </a:lnTo>
                  <a:lnTo>
                    <a:pt x="45059" y="12420"/>
                  </a:lnTo>
                  <a:lnTo>
                    <a:pt x="40449" y="17056"/>
                  </a:lnTo>
                  <a:lnTo>
                    <a:pt x="40449" y="22415"/>
                  </a:lnTo>
                  <a:lnTo>
                    <a:pt x="43548" y="29070"/>
                  </a:lnTo>
                  <a:lnTo>
                    <a:pt x="50368" y="31915"/>
                  </a:lnTo>
                  <a:lnTo>
                    <a:pt x="57188" y="33616"/>
                  </a:lnTo>
                  <a:lnTo>
                    <a:pt x="60286" y="36817"/>
                  </a:lnTo>
                  <a:lnTo>
                    <a:pt x="60286" y="39408"/>
                  </a:lnTo>
                  <a:lnTo>
                    <a:pt x="58115" y="41236"/>
                  </a:lnTo>
                  <a:lnTo>
                    <a:pt x="49542" y="41236"/>
                  </a:lnTo>
                  <a:lnTo>
                    <a:pt x="44983" y="39001"/>
                  </a:lnTo>
                  <a:lnTo>
                    <a:pt x="42684" y="36626"/>
                  </a:lnTo>
                  <a:lnTo>
                    <a:pt x="39420" y="41783"/>
                  </a:lnTo>
                  <a:lnTo>
                    <a:pt x="42824" y="45123"/>
                  </a:lnTo>
                  <a:lnTo>
                    <a:pt x="47917" y="46875"/>
                  </a:lnTo>
                  <a:lnTo>
                    <a:pt x="62318" y="46875"/>
                  </a:lnTo>
                  <a:lnTo>
                    <a:pt x="67144" y="42468"/>
                  </a:lnTo>
                  <a:lnTo>
                    <a:pt x="67144" y="36690"/>
                  </a:lnTo>
                  <a:close/>
                </a:path>
                <a:path w="274954" h="46990">
                  <a:moveTo>
                    <a:pt x="94094" y="44792"/>
                  </a:moveTo>
                  <a:lnTo>
                    <a:pt x="92392" y="39408"/>
                  </a:lnTo>
                  <a:lnTo>
                    <a:pt x="91846" y="40030"/>
                  </a:lnTo>
                  <a:lnTo>
                    <a:pt x="90563" y="40576"/>
                  </a:lnTo>
                  <a:lnTo>
                    <a:pt x="87160" y="40576"/>
                  </a:lnTo>
                  <a:lnTo>
                    <a:pt x="86080" y="38938"/>
                  </a:lnTo>
                  <a:lnTo>
                    <a:pt x="86080" y="19507"/>
                  </a:lnTo>
                  <a:lnTo>
                    <a:pt x="92735" y="19507"/>
                  </a:lnTo>
                  <a:lnTo>
                    <a:pt x="92735" y="13258"/>
                  </a:lnTo>
                  <a:lnTo>
                    <a:pt x="86080" y="13258"/>
                  </a:lnTo>
                  <a:lnTo>
                    <a:pt x="86080" y="4292"/>
                  </a:lnTo>
                  <a:lnTo>
                    <a:pt x="78943" y="4292"/>
                  </a:lnTo>
                  <a:lnTo>
                    <a:pt x="78943" y="13258"/>
                  </a:lnTo>
                  <a:lnTo>
                    <a:pt x="73507" y="13258"/>
                  </a:lnTo>
                  <a:lnTo>
                    <a:pt x="73507" y="19507"/>
                  </a:lnTo>
                  <a:lnTo>
                    <a:pt x="78943" y="19507"/>
                  </a:lnTo>
                  <a:lnTo>
                    <a:pt x="78943" y="38468"/>
                  </a:lnTo>
                  <a:lnTo>
                    <a:pt x="78943" y="43903"/>
                  </a:lnTo>
                  <a:lnTo>
                    <a:pt x="81864" y="46888"/>
                  </a:lnTo>
                  <a:lnTo>
                    <a:pt x="90703" y="46888"/>
                  </a:lnTo>
                  <a:lnTo>
                    <a:pt x="92811" y="46012"/>
                  </a:lnTo>
                  <a:lnTo>
                    <a:pt x="94094" y="44792"/>
                  </a:lnTo>
                  <a:close/>
                </a:path>
                <a:path w="274954" h="46990">
                  <a:moveTo>
                    <a:pt x="111620" y="39484"/>
                  </a:moveTo>
                  <a:lnTo>
                    <a:pt x="109448" y="37312"/>
                  </a:lnTo>
                  <a:lnTo>
                    <a:pt x="104292" y="37312"/>
                  </a:lnTo>
                  <a:lnTo>
                    <a:pt x="102108" y="39484"/>
                  </a:lnTo>
                  <a:lnTo>
                    <a:pt x="102108" y="42062"/>
                  </a:lnTo>
                  <a:lnTo>
                    <a:pt x="102108" y="44640"/>
                  </a:lnTo>
                  <a:lnTo>
                    <a:pt x="104292" y="46824"/>
                  </a:lnTo>
                  <a:lnTo>
                    <a:pt x="109448" y="46824"/>
                  </a:lnTo>
                  <a:lnTo>
                    <a:pt x="111620" y="44640"/>
                  </a:lnTo>
                  <a:lnTo>
                    <a:pt x="111620" y="39484"/>
                  </a:lnTo>
                  <a:close/>
                </a:path>
                <a:path w="274954" h="46990">
                  <a:moveTo>
                    <a:pt x="158064" y="749"/>
                  </a:moveTo>
                  <a:lnTo>
                    <a:pt x="151142" y="749"/>
                  </a:lnTo>
                  <a:lnTo>
                    <a:pt x="138087" y="13931"/>
                  </a:lnTo>
                  <a:lnTo>
                    <a:pt x="142709" y="18757"/>
                  </a:lnTo>
                  <a:lnTo>
                    <a:pt x="150114" y="11061"/>
                  </a:lnTo>
                  <a:lnTo>
                    <a:pt x="150114" y="46062"/>
                  </a:lnTo>
                  <a:lnTo>
                    <a:pt x="158064" y="46062"/>
                  </a:lnTo>
                  <a:lnTo>
                    <a:pt x="158064" y="749"/>
                  </a:lnTo>
                  <a:close/>
                </a:path>
                <a:path w="274954" h="46990">
                  <a:moveTo>
                    <a:pt x="203923" y="23507"/>
                  </a:moveTo>
                  <a:lnTo>
                    <a:pt x="203885" y="23037"/>
                  </a:lnTo>
                  <a:lnTo>
                    <a:pt x="202882" y="14439"/>
                  </a:lnTo>
                  <a:lnTo>
                    <a:pt x="199618" y="7061"/>
                  </a:lnTo>
                  <a:lnTo>
                    <a:pt x="195783" y="3644"/>
                  </a:lnTo>
                  <a:lnTo>
                    <a:pt x="195783" y="17729"/>
                  </a:lnTo>
                  <a:lnTo>
                    <a:pt x="193535" y="21005"/>
                  </a:lnTo>
                  <a:lnTo>
                    <a:pt x="189738" y="23037"/>
                  </a:lnTo>
                  <a:lnTo>
                    <a:pt x="180962" y="23037"/>
                  </a:lnTo>
                  <a:lnTo>
                    <a:pt x="176618" y="20523"/>
                  </a:lnTo>
                  <a:lnTo>
                    <a:pt x="176618" y="11341"/>
                  </a:lnTo>
                  <a:lnTo>
                    <a:pt x="179743" y="7061"/>
                  </a:lnTo>
                  <a:lnTo>
                    <a:pt x="192659" y="7061"/>
                  </a:lnTo>
                  <a:lnTo>
                    <a:pt x="195376" y="12839"/>
                  </a:lnTo>
                  <a:lnTo>
                    <a:pt x="195783" y="17729"/>
                  </a:lnTo>
                  <a:lnTo>
                    <a:pt x="195783" y="3644"/>
                  </a:lnTo>
                  <a:lnTo>
                    <a:pt x="193789" y="1879"/>
                  </a:lnTo>
                  <a:lnTo>
                    <a:pt x="185254" y="0"/>
                  </a:lnTo>
                  <a:lnTo>
                    <a:pt x="175120" y="0"/>
                  </a:lnTo>
                  <a:lnTo>
                    <a:pt x="168529" y="6870"/>
                  </a:lnTo>
                  <a:lnTo>
                    <a:pt x="168529" y="24866"/>
                  </a:lnTo>
                  <a:lnTo>
                    <a:pt x="175590" y="29895"/>
                  </a:lnTo>
                  <a:lnTo>
                    <a:pt x="189052" y="29895"/>
                  </a:lnTo>
                  <a:lnTo>
                    <a:pt x="193814" y="26568"/>
                  </a:lnTo>
                  <a:lnTo>
                    <a:pt x="195910" y="23507"/>
                  </a:lnTo>
                  <a:lnTo>
                    <a:pt x="195910" y="32283"/>
                  </a:lnTo>
                  <a:lnTo>
                    <a:pt x="192176" y="39751"/>
                  </a:lnTo>
                  <a:lnTo>
                    <a:pt x="179666" y="39751"/>
                  </a:lnTo>
                  <a:lnTo>
                    <a:pt x="177025" y="38252"/>
                  </a:lnTo>
                  <a:lnTo>
                    <a:pt x="174650" y="35814"/>
                  </a:lnTo>
                  <a:lnTo>
                    <a:pt x="170980" y="41795"/>
                  </a:lnTo>
                  <a:lnTo>
                    <a:pt x="174040" y="44856"/>
                  </a:lnTo>
                  <a:lnTo>
                    <a:pt x="178384" y="46824"/>
                  </a:lnTo>
                  <a:lnTo>
                    <a:pt x="183959" y="46824"/>
                  </a:lnTo>
                  <a:lnTo>
                    <a:pt x="192608" y="45008"/>
                  </a:lnTo>
                  <a:lnTo>
                    <a:pt x="198856" y="40030"/>
                  </a:lnTo>
                  <a:lnTo>
                    <a:pt x="198996" y="39751"/>
                  </a:lnTo>
                  <a:lnTo>
                    <a:pt x="202653" y="32600"/>
                  </a:lnTo>
                  <a:lnTo>
                    <a:pt x="203923" y="23507"/>
                  </a:lnTo>
                  <a:close/>
                </a:path>
                <a:path w="274954" h="46990">
                  <a:moveTo>
                    <a:pt x="247548" y="23507"/>
                  </a:moveTo>
                  <a:lnTo>
                    <a:pt x="247510" y="23037"/>
                  </a:lnTo>
                  <a:lnTo>
                    <a:pt x="246507" y="14439"/>
                  </a:lnTo>
                  <a:lnTo>
                    <a:pt x="243243" y="7061"/>
                  </a:lnTo>
                  <a:lnTo>
                    <a:pt x="239407" y="3644"/>
                  </a:lnTo>
                  <a:lnTo>
                    <a:pt x="239407" y="17729"/>
                  </a:lnTo>
                  <a:lnTo>
                    <a:pt x="237159" y="21005"/>
                  </a:lnTo>
                  <a:lnTo>
                    <a:pt x="233362" y="23037"/>
                  </a:lnTo>
                  <a:lnTo>
                    <a:pt x="224586" y="23037"/>
                  </a:lnTo>
                  <a:lnTo>
                    <a:pt x="220243" y="20523"/>
                  </a:lnTo>
                  <a:lnTo>
                    <a:pt x="220243" y="11341"/>
                  </a:lnTo>
                  <a:lnTo>
                    <a:pt x="223367" y="7061"/>
                  </a:lnTo>
                  <a:lnTo>
                    <a:pt x="236283" y="7061"/>
                  </a:lnTo>
                  <a:lnTo>
                    <a:pt x="239001" y="12839"/>
                  </a:lnTo>
                  <a:lnTo>
                    <a:pt x="239407" y="17729"/>
                  </a:lnTo>
                  <a:lnTo>
                    <a:pt x="239407" y="3644"/>
                  </a:lnTo>
                  <a:lnTo>
                    <a:pt x="237413" y="1879"/>
                  </a:lnTo>
                  <a:lnTo>
                    <a:pt x="228879" y="0"/>
                  </a:lnTo>
                  <a:lnTo>
                    <a:pt x="218744" y="0"/>
                  </a:lnTo>
                  <a:lnTo>
                    <a:pt x="212153" y="6870"/>
                  </a:lnTo>
                  <a:lnTo>
                    <a:pt x="212153" y="24866"/>
                  </a:lnTo>
                  <a:lnTo>
                    <a:pt x="219214" y="29895"/>
                  </a:lnTo>
                  <a:lnTo>
                    <a:pt x="232676" y="29895"/>
                  </a:lnTo>
                  <a:lnTo>
                    <a:pt x="237439" y="26568"/>
                  </a:lnTo>
                  <a:lnTo>
                    <a:pt x="239534" y="23507"/>
                  </a:lnTo>
                  <a:lnTo>
                    <a:pt x="239534" y="32283"/>
                  </a:lnTo>
                  <a:lnTo>
                    <a:pt x="235800" y="39751"/>
                  </a:lnTo>
                  <a:lnTo>
                    <a:pt x="223291" y="39751"/>
                  </a:lnTo>
                  <a:lnTo>
                    <a:pt x="220649" y="38252"/>
                  </a:lnTo>
                  <a:lnTo>
                    <a:pt x="218274" y="35814"/>
                  </a:lnTo>
                  <a:lnTo>
                    <a:pt x="214604" y="41795"/>
                  </a:lnTo>
                  <a:lnTo>
                    <a:pt x="217665" y="44856"/>
                  </a:lnTo>
                  <a:lnTo>
                    <a:pt x="222008" y="46824"/>
                  </a:lnTo>
                  <a:lnTo>
                    <a:pt x="227584" y="46824"/>
                  </a:lnTo>
                  <a:lnTo>
                    <a:pt x="236232" y="45008"/>
                  </a:lnTo>
                  <a:lnTo>
                    <a:pt x="242481" y="40030"/>
                  </a:lnTo>
                  <a:lnTo>
                    <a:pt x="242620" y="39751"/>
                  </a:lnTo>
                  <a:lnTo>
                    <a:pt x="246278" y="32600"/>
                  </a:lnTo>
                  <a:lnTo>
                    <a:pt x="247548" y="23507"/>
                  </a:lnTo>
                  <a:close/>
                </a:path>
                <a:path w="274954" h="46990">
                  <a:moveTo>
                    <a:pt x="274510" y="749"/>
                  </a:moveTo>
                  <a:lnTo>
                    <a:pt x="267576" y="749"/>
                  </a:lnTo>
                  <a:lnTo>
                    <a:pt x="254533" y="13931"/>
                  </a:lnTo>
                  <a:lnTo>
                    <a:pt x="259156" y="18757"/>
                  </a:lnTo>
                  <a:lnTo>
                    <a:pt x="266560" y="11061"/>
                  </a:lnTo>
                  <a:lnTo>
                    <a:pt x="266560" y="46062"/>
                  </a:lnTo>
                  <a:lnTo>
                    <a:pt x="274510" y="46062"/>
                  </a:lnTo>
                  <a:lnTo>
                    <a:pt x="274510" y="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4679" y="12882452"/>
              <a:ext cx="217703" cy="248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6719" y="12882665"/>
              <a:ext cx="214401" cy="2485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46385" y="12878004"/>
              <a:ext cx="272415" cy="375285"/>
            </a:xfrm>
            <a:custGeom>
              <a:avLst/>
              <a:gdLst/>
              <a:ahLst/>
              <a:cxnLst/>
              <a:rect l="l" t="t" r="r" b="b"/>
              <a:pathLst>
                <a:path w="272415" h="375284">
                  <a:moveTo>
                    <a:pt x="123507" y="4660"/>
                  </a:moveTo>
                  <a:lnTo>
                    <a:pt x="83248" y="11142"/>
                  </a:lnTo>
                  <a:lnTo>
                    <a:pt x="52752" y="28548"/>
                  </a:lnTo>
                  <a:lnTo>
                    <a:pt x="33425" y="53818"/>
                  </a:lnTo>
                  <a:lnTo>
                    <a:pt x="26670" y="83896"/>
                  </a:lnTo>
                  <a:lnTo>
                    <a:pt x="29202" y="104399"/>
                  </a:lnTo>
                  <a:lnTo>
                    <a:pt x="36831" y="123642"/>
                  </a:lnTo>
                  <a:lnTo>
                    <a:pt x="49606" y="139972"/>
                  </a:lnTo>
                  <a:lnTo>
                    <a:pt x="67576" y="151739"/>
                  </a:lnTo>
                  <a:lnTo>
                    <a:pt x="40053" y="166619"/>
                  </a:lnTo>
                  <a:lnTo>
                    <a:pt x="26468" y="185723"/>
                  </a:lnTo>
                  <a:lnTo>
                    <a:pt x="21915" y="202204"/>
                  </a:lnTo>
                  <a:lnTo>
                    <a:pt x="21488" y="209219"/>
                  </a:lnTo>
                  <a:lnTo>
                    <a:pt x="23017" y="222296"/>
                  </a:lnTo>
                  <a:lnTo>
                    <a:pt x="27506" y="233430"/>
                  </a:lnTo>
                  <a:lnTo>
                    <a:pt x="34813" y="242429"/>
                  </a:lnTo>
                  <a:lnTo>
                    <a:pt x="44793" y="249097"/>
                  </a:lnTo>
                  <a:lnTo>
                    <a:pt x="21767" y="266714"/>
                  </a:lnTo>
                  <a:lnTo>
                    <a:pt x="5881" y="289428"/>
                  </a:lnTo>
                  <a:lnTo>
                    <a:pt x="0" y="315154"/>
                  </a:lnTo>
                  <a:lnTo>
                    <a:pt x="6985" y="341807"/>
                  </a:lnTo>
                  <a:lnTo>
                    <a:pt x="33073" y="365147"/>
                  </a:lnTo>
                  <a:lnTo>
                    <a:pt x="75087" y="375140"/>
                  </a:lnTo>
                  <a:lnTo>
                    <a:pt x="126423" y="370277"/>
                  </a:lnTo>
                  <a:lnTo>
                    <a:pt x="157884" y="357920"/>
                  </a:lnTo>
                  <a:lnTo>
                    <a:pt x="101106" y="357920"/>
                  </a:lnTo>
                  <a:lnTo>
                    <a:pt x="66585" y="347797"/>
                  </a:lnTo>
                  <a:lnTo>
                    <a:pt x="41681" y="329374"/>
                  </a:lnTo>
                  <a:lnTo>
                    <a:pt x="36740" y="322419"/>
                  </a:lnTo>
                  <a:lnTo>
                    <a:pt x="28543" y="303668"/>
                  </a:lnTo>
                  <a:lnTo>
                    <a:pt x="29376" y="278609"/>
                  </a:lnTo>
                  <a:lnTo>
                    <a:pt x="51524" y="252729"/>
                  </a:lnTo>
                  <a:lnTo>
                    <a:pt x="233165" y="252729"/>
                  </a:lnTo>
                  <a:lnTo>
                    <a:pt x="231443" y="239206"/>
                  </a:lnTo>
                  <a:lnTo>
                    <a:pt x="208762" y="219776"/>
                  </a:lnTo>
                  <a:lnTo>
                    <a:pt x="177633" y="213067"/>
                  </a:lnTo>
                  <a:lnTo>
                    <a:pt x="147332" y="212331"/>
                  </a:lnTo>
                  <a:lnTo>
                    <a:pt x="85179" y="212331"/>
                  </a:lnTo>
                  <a:lnTo>
                    <a:pt x="54280" y="203932"/>
                  </a:lnTo>
                  <a:lnTo>
                    <a:pt x="47701" y="185143"/>
                  </a:lnTo>
                  <a:lnTo>
                    <a:pt x="57143" y="165579"/>
                  </a:lnTo>
                  <a:lnTo>
                    <a:pt x="74307" y="154851"/>
                  </a:lnTo>
                  <a:lnTo>
                    <a:pt x="112244" y="154851"/>
                  </a:lnTo>
                  <a:lnTo>
                    <a:pt x="105803" y="153667"/>
                  </a:lnTo>
                  <a:lnTo>
                    <a:pt x="89068" y="142159"/>
                  </a:lnTo>
                  <a:lnTo>
                    <a:pt x="76605" y="119775"/>
                  </a:lnTo>
                  <a:lnTo>
                    <a:pt x="71717" y="83896"/>
                  </a:lnTo>
                  <a:lnTo>
                    <a:pt x="76167" y="48098"/>
                  </a:lnTo>
                  <a:lnTo>
                    <a:pt x="87901" y="25893"/>
                  </a:lnTo>
                  <a:lnTo>
                    <a:pt x="104490" y="14564"/>
                  </a:lnTo>
                  <a:lnTo>
                    <a:pt x="123507" y="11391"/>
                  </a:lnTo>
                  <a:lnTo>
                    <a:pt x="165953" y="11391"/>
                  </a:lnTo>
                  <a:lnTo>
                    <a:pt x="165522" y="11199"/>
                  </a:lnTo>
                  <a:lnTo>
                    <a:pt x="145705" y="6352"/>
                  </a:lnTo>
                  <a:lnTo>
                    <a:pt x="123507" y="4660"/>
                  </a:lnTo>
                  <a:close/>
                </a:path>
                <a:path w="272415" h="375284">
                  <a:moveTo>
                    <a:pt x="233165" y="252729"/>
                  </a:moveTo>
                  <a:lnTo>
                    <a:pt x="51524" y="252729"/>
                  </a:lnTo>
                  <a:lnTo>
                    <a:pt x="65245" y="256835"/>
                  </a:lnTo>
                  <a:lnTo>
                    <a:pt x="78190" y="258810"/>
                  </a:lnTo>
                  <a:lnTo>
                    <a:pt x="88807" y="259427"/>
                  </a:lnTo>
                  <a:lnTo>
                    <a:pt x="95542" y="259460"/>
                  </a:lnTo>
                  <a:lnTo>
                    <a:pt x="167005" y="259460"/>
                  </a:lnTo>
                  <a:lnTo>
                    <a:pt x="193077" y="263586"/>
                  </a:lnTo>
                  <a:lnTo>
                    <a:pt x="207011" y="272662"/>
                  </a:lnTo>
                  <a:lnTo>
                    <a:pt x="212594" y="281738"/>
                  </a:lnTo>
                  <a:lnTo>
                    <a:pt x="213614" y="285864"/>
                  </a:lnTo>
                  <a:lnTo>
                    <a:pt x="215082" y="305122"/>
                  </a:lnTo>
                  <a:lnTo>
                    <a:pt x="211742" y="317530"/>
                  </a:lnTo>
                  <a:lnTo>
                    <a:pt x="200146" y="328478"/>
                  </a:lnTo>
                  <a:lnTo>
                    <a:pt x="176847" y="343357"/>
                  </a:lnTo>
                  <a:lnTo>
                    <a:pt x="139706" y="357267"/>
                  </a:lnTo>
                  <a:lnTo>
                    <a:pt x="101106" y="357920"/>
                  </a:lnTo>
                  <a:lnTo>
                    <a:pt x="157884" y="357920"/>
                  </a:lnTo>
                  <a:lnTo>
                    <a:pt x="212153" y="325076"/>
                  </a:lnTo>
                  <a:lnTo>
                    <a:pt x="235306" y="284894"/>
                  </a:lnTo>
                  <a:lnTo>
                    <a:pt x="236397" y="278104"/>
                  </a:lnTo>
                  <a:lnTo>
                    <a:pt x="233165" y="252729"/>
                  </a:lnTo>
                  <a:close/>
                </a:path>
                <a:path w="272415" h="375284">
                  <a:moveTo>
                    <a:pt x="112244" y="154851"/>
                  </a:moveTo>
                  <a:lnTo>
                    <a:pt x="74307" y="154851"/>
                  </a:lnTo>
                  <a:lnTo>
                    <a:pt x="84833" y="158626"/>
                  </a:lnTo>
                  <a:lnTo>
                    <a:pt x="96378" y="161385"/>
                  </a:lnTo>
                  <a:lnTo>
                    <a:pt x="109189" y="163077"/>
                  </a:lnTo>
                  <a:lnTo>
                    <a:pt x="123507" y="163652"/>
                  </a:lnTo>
                  <a:lnTo>
                    <a:pt x="164282" y="157089"/>
                  </a:lnTo>
                  <a:lnTo>
                    <a:pt x="164574" y="156921"/>
                  </a:lnTo>
                  <a:lnTo>
                    <a:pt x="123507" y="156921"/>
                  </a:lnTo>
                  <a:lnTo>
                    <a:pt x="112244" y="154851"/>
                  </a:lnTo>
                  <a:close/>
                </a:path>
                <a:path w="272415" h="375284">
                  <a:moveTo>
                    <a:pt x="165953" y="11391"/>
                  </a:moveTo>
                  <a:lnTo>
                    <a:pt x="123507" y="11391"/>
                  </a:lnTo>
                  <a:lnTo>
                    <a:pt x="141073" y="14564"/>
                  </a:lnTo>
                  <a:lnTo>
                    <a:pt x="158012" y="25893"/>
                  </a:lnTo>
                  <a:lnTo>
                    <a:pt x="170776" y="48098"/>
                  </a:lnTo>
                  <a:lnTo>
                    <a:pt x="175818" y="83896"/>
                  </a:lnTo>
                  <a:lnTo>
                    <a:pt x="170995" y="119775"/>
                  </a:lnTo>
                  <a:lnTo>
                    <a:pt x="158597" y="142159"/>
                  </a:lnTo>
                  <a:lnTo>
                    <a:pt x="141732" y="153667"/>
                  </a:lnTo>
                  <a:lnTo>
                    <a:pt x="123507" y="156921"/>
                  </a:lnTo>
                  <a:lnTo>
                    <a:pt x="164574" y="156921"/>
                  </a:lnTo>
                  <a:lnTo>
                    <a:pt x="194908" y="139504"/>
                  </a:lnTo>
                  <a:lnTo>
                    <a:pt x="214174" y="114054"/>
                  </a:lnTo>
                  <a:lnTo>
                    <a:pt x="220865" y="83896"/>
                  </a:lnTo>
                  <a:lnTo>
                    <a:pt x="219693" y="69921"/>
                  </a:lnTo>
                  <a:lnTo>
                    <a:pt x="216141" y="56383"/>
                  </a:lnTo>
                  <a:lnTo>
                    <a:pt x="210160" y="43914"/>
                  </a:lnTo>
                  <a:lnTo>
                    <a:pt x="201701" y="33146"/>
                  </a:lnTo>
                  <a:lnTo>
                    <a:pt x="205756" y="29006"/>
                  </a:lnTo>
                  <a:lnTo>
                    <a:pt x="197040" y="29006"/>
                  </a:lnTo>
                  <a:lnTo>
                    <a:pt x="182715" y="18864"/>
                  </a:lnTo>
                  <a:lnTo>
                    <a:pt x="165953" y="11391"/>
                  </a:lnTo>
                  <a:close/>
                </a:path>
                <a:path w="272415" h="375284">
                  <a:moveTo>
                    <a:pt x="271780" y="19882"/>
                  </a:moveTo>
                  <a:lnTo>
                    <a:pt x="223993" y="19882"/>
                  </a:lnTo>
                  <a:lnTo>
                    <a:pt x="226047" y="21742"/>
                  </a:lnTo>
                  <a:lnTo>
                    <a:pt x="224498" y="27457"/>
                  </a:lnTo>
                  <a:lnTo>
                    <a:pt x="226568" y="33667"/>
                  </a:lnTo>
                  <a:lnTo>
                    <a:pt x="230708" y="38836"/>
                  </a:lnTo>
                  <a:lnTo>
                    <a:pt x="237703" y="44860"/>
                  </a:lnTo>
                  <a:lnTo>
                    <a:pt x="246305" y="47388"/>
                  </a:lnTo>
                  <a:lnTo>
                    <a:pt x="255395" y="46417"/>
                  </a:lnTo>
                  <a:lnTo>
                    <a:pt x="263855" y="41948"/>
                  </a:lnTo>
                  <a:lnTo>
                    <a:pt x="269660" y="34731"/>
                  </a:lnTo>
                  <a:lnTo>
                    <a:pt x="272265" y="26150"/>
                  </a:lnTo>
                  <a:lnTo>
                    <a:pt x="271780" y="19882"/>
                  </a:lnTo>
                  <a:close/>
                </a:path>
                <a:path w="272415" h="375284">
                  <a:moveTo>
                    <a:pt x="243649" y="0"/>
                  </a:moveTo>
                  <a:lnTo>
                    <a:pt x="233021" y="2349"/>
                  </a:lnTo>
                  <a:lnTo>
                    <a:pt x="220740" y="7512"/>
                  </a:lnTo>
                  <a:lnTo>
                    <a:pt x="208261" y="16169"/>
                  </a:lnTo>
                  <a:lnTo>
                    <a:pt x="197040" y="29006"/>
                  </a:lnTo>
                  <a:lnTo>
                    <a:pt x="205756" y="29006"/>
                  </a:lnTo>
                  <a:lnTo>
                    <a:pt x="209584" y="25098"/>
                  </a:lnTo>
                  <a:lnTo>
                    <a:pt x="217760" y="20839"/>
                  </a:lnTo>
                  <a:lnTo>
                    <a:pt x="223993" y="19882"/>
                  </a:lnTo>
                  <a:lnTo>
                    <a:pt x="271780" y="19882"/>
                  </a:lnTo>
                  <a:lnTo>
                    <a:pt x="271570" y="17182"/>
                  </a:lnTo>
                  <a:lnTo>
                    <a:pt x="267474" y="8801"/>
                  </a:lnTo>
                  <a:lnTo>
                    <a:pt x="262518" y="4514"/>
                  </a:lnTo>
                  <a:lnTo>
                    <a:pt x="256538" y="1685"/>
                  </a:lnTo>
                  <a:lnTo>
                    <a:pt x="250070" y="214"/>
                  </a:lnTo>
                  <a:lnTo>
                    <a:pt x="2436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9520" y="12882662"/>
              <a:ext cx="177122" cy="243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2586" y="12882661"/>
              <a:ext cx="238734" cy="24857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39725" y="12750800"/>
              <a:ext cx="245110" cy="508000"/>
            </a:xfrm>
            <a:custGeom>
              <a:avLst/>
              <a:gdLst/>
              <a:ahLst/>
              <a:cxnLst/>
              <a:rect l="l" t="t" r="r" b="b"/>
              <a:pathLst>
                <a:path w="245109" h="508000">
                  <a:moveTo>
                    <a:pt x="122085" y="487451"/>
                  </a:moveTo>
                  <a:lnTo>
                    <a:pt x="121932" y="487426"/>
                  </a:lnTo>
                  <a:lnTo>
                    <a:pt x="121285" y="486473"/>
                  </a:lnTo>
                  <a:lnTo>
                    <a:pt x="120865" y="485851"/>
                  </a:lnTo>
                  <a:lnTo>
                    <a:pt x="120497" y="485444"/>
                  </a:lnTo>
                  <a:lnTo>
                    <a:pt x="117017" y="486244"/>
                  </a:lnTo>
                  <a:lnTo>
                    <a:pt x="109994" y="486473"/>
                  </a:lnTo>
                  <a:lnTo>
                    <a:pt x="101346" y="484670"/>
                  </a:lnTo>
                  <a:lnTo>
                    <a:pt x="93027" y="479310"/>
                  </a:lnTo>
                  <a:lnTo>
                    <a:pt x="87553" y="471246"/>
                  </a:lnTo>
                  <a:lnTo>
                    <a:pt x="84823" y="462826"/>
                  </a:lnTo>
                  <a:lnTo>
                    <a:pt x="83896" y="455904"/>
                  </a:lnTo>
                  <a:lnTo>
                    <a:pt x="83908" y="44665"/>
                  </a:lnTo>
                  <a:lnTo>
                    <a:pt x="78016" y="21526"/>
                  </a:lnTo>
                  <a:lnTo>
                    <a:pt x="77165" y="18211"/>
                  </a:lnTo>
                  <a:lnTo>
                    <a:pt x="62344" y="5016"/>
                  </a:lnTo>
                  <a:lnTo>
                    <a:pt x="47510" y="482"/>
                  </a:lnTo>
                  <a:lnTo>
                    <a:pt x="40779" y="0"/>
                  </a:lnTo>
                  <a:lnTo>
                    <a:pt x="27444" y="1651"/>
                  </a:lnTo>
                  <a:lnTo>
                    <a:pt x="16141" y="6121"/>
                  </a:lnTo>
                  <a:lnTo>
                    <a:pt x="6959" y="12661"/>
                  </a:lnTo>
                  <a:lnTo>
                    <a:pt x="0" y="20561"/>
                  </a:lnTo>
                  <a:lnTo>
                    <a:pt x="152" y="20586"/>
                  </a:lnTo>
                  <a:lnTo>
                    <a:pt x="1219" y="22161"/>
                  </a:lnTo>
                  <a:lnTo>
                    <a:pt x="1587" y="22567"/>
                  </a:lnTo>
                  <a:lnTo>
                    <a:pt x="5054" y="21767"/>
                  </a:lnTo>
                  <a:lnTo>
                    <a:pt x="12077" y="21526"/>
                  </a:lnTo>
                  <a:lnTo>
                    <a:pt x="38176" y="52108"/>
                  </a:lnTo>
                  <a:lnTo>
                    <a:pt x="38176" y="463346"/>
                  </a:lnTo>
                  <a:lnTo>
                    <a:pt x="44907" y="489800"/>
                  </a:lnTo>
                  <a:lnTo>
                    <a:pt x="59740" y="502996"/>
                  </a:lnTo>
                  <a:lnTo>
                    <a:pt x="74561" y="507517"/>
                  </a:lnTo>
                  <a:lnTo>
                    <a:pt x="81305" y="508000"/>
                  </a:lnTo>
                  <a:lnTo>
                    <a:pt x="94615" y="506349"/>
                  </a:lnTo>
                  <a:lnTo>
                    <a:pt x="105918" y="501891"/>
                  </a:lnTo>
                  <a:lnTo>
                    <a:pt x="115100" y="495350"/>
                  </a:lnTo>
                  <a:lnTo>
                    <a:pt x="122085" y="487451"/>
                  </a:lnTo>
                  <a:close/>
                </a:path>
                <a:path w="245109" h="508000">
                  <a:moveTo>
                    <a:pt x="244754" y="487451"/>
                  </a:moveTo>
                  <a:lnTo>
                    <a:pt x="244602" y="487426"/>
                  </a:lnTo>
                  <a:lnTo>
                    <a:pt x="243954" y="486473"/>
                  </a:lnTo>
                  <a:lnTo>
                    <a:pt x="243535" y="485851"/>
                  </a:lnTo>
                  <a:lnTo>
                    <a:pt x="243166" y="485444"/>
                  </a:lnTo>
                  <a:lnTo>
                    <a:pt x="239687" y="486244"/>
                  </a:lnTo>
                  <a:lnTo>
                    <a:pt x="232664" y="486473"/>
                  </a:lnTo>
                  <a:lnTo>
                    <a:pt x="224015" y="484670"/>
                  </a:lnTo>
                  <a:lnTo>
                    <a:pt x="215696" y="479310"/>
                  </a:lnTo>
                  <a:lnTo>
                    <a:pt x="210223" y="471246"/>
                  </a:lnTo>
                  <a:lnTo>
                    <a:pt x="207492" y="462826"/>
                  </a:lnTo>
                  <a:lnTo>
                    <a:pt x="206565" y="455904"/>
                  </a:lnTo>
                  <a:lnTo>
                    <a:pt x="206578" y="44665"/>
                  </a:lnTo>
                  <a:lnTo>
                    <a:pt x="200685" y="21526"/>
                  </a:lnTo>
                  <a:lnTo>
                    <a:pt x="199834" y="18211"/>
                  </a:lnTo>
                  <a:lnTo>
                    <a:pt x="185013" y="5016"/>
                  </a:lnTo>
                  <a:lnTo>
                    <a:pt x="170180" y="482"/>
                  </a:lnTo>
                  <a:lnTo>
                    <a:pt x="163449" y="0"/>
                  </a:lnTo>
                  <a:lnTo>
                    <a:pt x="150114" y="1651"/>
                  </a:lnTo>
                  <a:lnTo>
                    <a:pt x="138823" y="6121"/>
                  </a:lnTo>
                  <a:lnTo>
                    <a:pt x="129628" y="12661"/>
                  </a:lnTo>
                  <a:lnTo>
                    <a:pt x="122669" y="20561"/>
                  </a:lnTo>
                  <a:lnTo>
                    <a:pt x="122821" y="20586"/>
                  </a:lnTo>
                  <a:lnTo>
                    <a:pt x="123888" y="22161"/>
                  </a:lnTo>
                  <a:lnTo>
                    <a:pt x="124256" y="22567"/>
                  </a:lnTo>
                  <a:lnTo>
                    <a:pt x="127723" y="21767"/>
                  </a:lnTo>
                  <a:lnTo>
                    <a:pt x="134747" y="21526"/>
                  </a:lnTo>
                  <a:lnTo>
                    <a:pt x="160845" y="52108"/>
                  </a:lnTo>
                  <a:lnTo>
                    <a:pt x="160845" y="463346"/>
                  </a:lnTo>
                  <a:lnTo>
                    <a:pt x="167576" y="489800"/>
                  </a:lnTo>
                  <a:lnTo>
                    <a:pt x="182410" y="502996"/>
                  </a:lnTo>
                  <a:lnTo>
                    <a:pt x="197231" y="507517"/>
                  </a:lnTo>
                  <a:lnTo>
                    <a:pt x="203974" y="508000"/>
                  </a:lnTo>
                  <a:lnTo>
                    <a:pt x="217297" y="506349"/>
                  </a:lnTo>
                  <a:lnTo>
                    <a:pt x="228587" y="501891"/>
                  </a:lnTo>
                  <a:lnTo>
                    <a:pt x="237782" y="495350"/>
                  </a:lnTo>
                  <a:lnTo>
                    <a:pt x="244754" y="487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2000" y="12217400"/>
              <a:ext cx="152400" cy="1524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02900" y="119126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07800" y="12217400"/>
              <a:ext cx="76200" cy="76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033000" y="121412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7"/>
                  </a:lnTo>
                  <a:lnTo>
                    <a:pt x="7442" y="7442"/>
                  </a:lnTo>
                  <a:lnTo>
                    <a:pt x="1997" y="15516"/>
                  </a:lnTo>
                  <a:lnTo>
                    <a:pt x="0" y="25400"/>
                  </a:lnTo>
                  <a:lnTo>
                    <a:pt x="1997" y="35283"/>
                  </a:lnTo>
                  <a:lnTo>
                    <a:pt x="7442" y="43357"/>
                  </a:lnTo>
                  <a:lnTo>
                    <a:pt x="15516" y="48802"/>
                  </a:lnTo>
                  <a:lnTo>
                    <a:pt x="25400" y="50800"/>
                  </a:lnTo>
                  <a:lnTo>
                    <a:pt x="35283" y="48802"/>
                  </a:lnTo>
                  <a:lnTo>
                    <a:pt x="43357" y="43357"/>
                  </a:lnTo>
                  <a:lnTo>
                    <a:pt x="48802" y="35283"/>
                  </a:lnTo>
                  <a:lnTo>
                    <a:pt x="50800" y="25400"/>
                  </a:lnTo>
                  <a:lnTo>
                    <a:pt x="48802" y="15516"/>
                  </a:lnTo>
                  <a:lnTo>
                    <a:pt x="43357" y="7442"/>
                  </a:lnTo>
                  <a:lnTo>
                    <a:pt x="35283" y="1997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100" y="12026900"/>
              <a:ext cx="139700" cy="1397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5800" y="12090400"/>
              <a:ext cx="76200" cy="762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11899900"/>
              <a:ext cx="190500" cy="190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4400" y="12090400"/>
              <a:ext cx="139700" cy="1397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5600" y="11620500"/>
              <a:ext cx="22860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00" y="11658600"/>
              <a:ext cx="76200" cy="76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366500" y="1130300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750" y="0"/>
                  </a:moveTo>
                  <a:lnTo>
                    <a:pt x="108570" y="8093"/>
                  </a:lnTo>
                  <a:lnTo>
                    <a:pt x="64991" y="30631"/>
                  </a:lnTo>
                  <a:lnTo>
                    <a:pt x="30627" y="64997"/>
                  </a:lnTo>
                  <a:lnTo>
                    <a:pt x="8092" y="108575"/>
                  </a:lnTo>
                  <a:lnTo>
                    <a:pt x="0" y="158750"/>
                  </a:lnTo>
                  <a:lnTo>
                    <a:pt x="8092" y="208924"/>
                  </a:lnTo>
                  <a:lnTo>
                    <a:pt x="30627" y="252502"/>
                  </a:lnTo>
                  <a:lnTo>
                    <a:pt x="64991" y="286868"/>
                  </a:lnTo>
                  <a:lnTo>
                    <a:pt x="108570" y="309406"/>
                  </a:lnTo>
                  <a:lnTo>
                    <a:pt x="158750" y="317500"/>
                  </a:lnTo>
                  <a:lnTo>
                    <a:pt x="208929" y="309406"/>
                  </a:lnTo>
                  <a:lnTo>
                    <a:pt x="252508" y="286868"/>
                  </a:lnTo>
                  <a:lnTo>
                    <a:pt x="286872" y="252502"/>
                  </a:lnTo>
                  <a:lnTo>
                    <a:pt x="309407" y="208924"/>
                  </a:lnTo>
                  <a:lnTo>
                    <a:pt x="317500" y="158750"/>
                  </a:lnTo>
                  <a:lnTo>
                    <a:pt x="309407" y="108575"/>
                  </a:lnTo>
                  <a:lnTo>
                    <a:pt x="286872" y="64997"/>
                  </a:lnTo>
                  <a:lnTo>
                    <a:pt x="252508" y="30631"/>
                  </a:lnTo>
                  <a:lnTo>
                    <a:pt x="208929" y="809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2A49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46000" y="11023600"/>
            <a:ext cx="228600" cy="2286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3169900" y="1059180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61500" y="5534"/>
                </a:lnTo>
                <a:lnTo>
                  <a:pt x="117393" y="21300"/>
                </a:lnTo>
                <a:lnTo>
                  <a:pt x="78485" y="46038"/>
                </a:lnTo>
                <a:lnTo>
                  <a:pt x="46034" y="78490"/>
                </a:lnTo>
                <a:lnTo>
                  <a:pt x="21298" y="117399"/>
                </a:lnTo>
                <a:lnTo>
                  <a:pt x="5534" y="161504"/>
                </a:lnTo>
                <a:lnTo>
                  <a:pt x="0" y="209550"/>
                </a:lnTo>
                <a:lnTo>
                  <a:pt x="5534" y="257595"/>
                </a:lnTo>
                <a:lnTo>
                  <a:pt x="21298" y="301700"/>
                </a:lnTo>
                <a:lnTo>
                  <a:pt x="46034" y="340609"/>
                </a:lnTo>
                <a:lnTo>
                  <a:pt x="78485" y="373061"/>
                </a:lnTo>
                <a:lnTo>
                  <a:pt x="117393" y="397799"/>
                </a:lnTo>
                <a:lnTo>
                  <a:pt x="161500" y="413565"/>
                </a:lnTo>
                <a:lnTo>
                  <a:pt x="209550" y="419100"/>
                </a:lnTo>
                <a:lnTo>
                  <a:pt x="257599" y="413565"/>
                </a:lnTo>
                <a:lnTo>
                  <a:pt x="301706" y="397799"/>
                </a:lnTo>
                <a:lnTo>
                  <a:pt x="340614" y="373061"/>
                </a:lnTo>
                <a:lnTo>
                  <a:pt x="373065" y="340609"/>
                </a:lnTo>
                <a:lnTo>
                  <a:pt x="397801" y="301700"/>
                </a:lnTo>
                <a:lnTo>
                  <a:pt x="413565" y="257595"/>
                </a:lnTo>
                <a:lnTo>
                  <a:pt x="419100" y="209550"/>
                </a:lnTo>
                <a:lnTo>
                  <a:pt x="413565" y="161504"/>
                </a:lnTo>
                <a:lnTo>
                  <a:pt x="397801" y="117399"/>
                </a:lnTo>
                <a:lnTo>
                  <a:pt x="373065" y="78490"/>
                </a:lnTo>
                <a:lnTo>
                  <a:pt x="340614" y="46038"/>
                </a:lnTo>
                <a:lnTo>
                  <a:pt x="301706" y="21300"/>
                </a:lnTo>
                <a:lnTo>
                  <a:pt x="257599" y="5534"/>
                </a:lnTo>
                <a:lnTo>
                  <a:pt x="20955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25400" y="104902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101600" y="0"/>
                </a:moveTo>
                <a:lnTo>
                  <a:pt x="0" y="0"/>
                </a:lnTo>
                <a:lnTo>
                  <a:pt x="101600" y="0"/>
                </a:lnTo>
                <a:close/>
              </a:path>
            </a:pathLst>
          </a:custGeom>
          <a:solidFill>
            <a:srgbClr val="2A49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119100" y="9779000"/>
            <a:ext cx="165100" cy="1651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23763" y="4799849"/>
            <a:ext cx="5691088" cy="5691088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7670800" y="5362450"/>
            <a:ext cx="3813810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606060"/>
                </a:solidFill>
                <a:latin typeface="Tahoma"/>
                <a:cs typeface="Tahoma"/>
              </a:rPr>
              <a:t>Framed</a:t>
            </a:r>
            <a:r>
              <a:rPr sz="2200" spc="-10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606060"/>
                </a:solidFill>
                <a:latin typeface="Tahoma"/>
                <a:cs typeface="Tahoma"/>
              </a:rPr>
              <a:t>Wall</a:t>
            </a:r>
            <a:r>
              <a:rPr sz="2200" spc="-9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606060"/>
                </a:solidFill>
                <a:latin typeface="Tahoma"/>
                <a:cs typeface="Tahoma"/>
              </a:rPr>
              <a:t>Art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200" spc="160" dirty="0">
                <a:solidFill>
                  <a:srgbClr val="606060"/>
                </a:solidFill>
                <a:latin typeface="Tahoma"/>
                <a:cs typeface="Tahoma"/>
              </a:rPr>
              <a:t>Dimensions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25" dirty="0">
                <a:solidFill>
                  <a:srgbClr val="606060"/>
                </a:solidFill>
                <a:latin typeface="Tahoma"/>
                <a:cs typeface="Tahoma"/>
              </a:rPr>
              <a:t>38.1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606060"/>
                </a:solidFill>
                <a:latin typeface="Tahoma"/>
                <a:cs typeface="Tahoma"/>
              </a:rPr>
              <a:t>2</a:t>
            </a:r>
            <a:r>
              <a:rPr sz="2200" spc="-15" dirty="0">
                <a:solidFill>
                  <a:srgbClr val="606060"/>
                </a:solidFill>
                <a:latin typeface="Tahoma"/>
                <a:cs typeface="Tahoma"/>
              </a:rPr>
              <a:t>7</a:t>
            </a:r>
            <a:r>
              <a:rPr sz="2200" spc="-55" dirty="0">
                <a:solidFill>
                  <a:srgbClr val="606060"/>
                </a:solidFill>
                <a:latin typeface="Tahoma"/>
                <a:cs typeface="Tahoma"/>
              </a:rPr>
              <a:t>.9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606060"/>
                </a:solidFill>
                <a:latin typeface="Tahoma"/>
                <a:cs typeface="Tahoma"/>
              </a:rPr>
              <a:t>x</a:t>
            </a:r>
            <a:r>
              <a:rPr sz="2200" spc="-8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38.1  </a:t>
            </a:r>
            <a:r>
              <a:rPr sz="2200" spc="145" dirty="0">
                <a:solidFill>
                  <a:srgbClr val="606060"/>
                </a:solidFill>
                <a:latin typeface="Tahoma"/>
                <a:cs typeface="Tahoma"/>
              </a:rPr>
              <a:t>Centimeters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200" spc="85" dirty="0">
                <a:solidFill>
                  <a:srgbClr val="606060"/>
                </a:solidFill>
                <a:latin typeface="Tahoma"/>
                <a:cs typeface="Tahoma"/>
              </a:rPr>
              <a:t>Glass</a:t>
            </a:r>
            <a:r>
              <a:rPr sz="2200" spc="-11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250" dirty="0">
                <a:solidFill>
                  <a:srgbClr val="606060"/>
                </a:solidFill>
                <a:latin typeface="Tahoma"/>
                <a:cs typeface="Tahoma"/>
              </a:rPr>
              <a:t>And</a:t>
            </a:r>
            <a:r>
              <a:rPr sz="2200" spc="-10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606060"/>
                </a:solidFill>
                <a:latin typeface="Tahoma"/>
                <a:cs typeface="Tahoma"/>
              </a:rPr>
              <a:t>Wood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40"/>
              </a:spcBef>
            </a:pPr>
            <a:r>
              <a:rPr sz="2200" spc="125" dirty="0">
                <a:solidFill>
                  <a:srgbClr val="606060"/>
                </a:solidFill>
                <a:latin typeface="Tahoma"/>
                <a:cs typeface="Tahoma"/>
              </a:rPr>
              <a:t>Natural</a:t>
            </a:r>
            <a:r>
              <a:rPr sz="2200" spc="-114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606060"/>
                </a:solidFill>
                <a:latin typeface="Tahoma"/>
                <a:cs typeface="Tahoma"/>
              </a:rPr>
              <a:t>Frame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70800" y="8778750"/>
            <a:ext cx="2261870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2A4911"/>
                </a:solidFill>
                <a:latin typeface="Verdana"/>
                <a:cs typeface="Verdana"/>
              </a:rPr>
              <a:t>Reg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A4911"/>
                </a:solidFill>
                <a:latin typeface="Verdana"/>
                <a:cs typeface="Verdana"/>
              </a:rPr>
              <a:t>Pri</a:t>
            </a:r>
            <a:r>
              <a:rPr sz="1700" dirty="0">
                <a:solidFill>
                  <a:srgbClr val="2A4911"/>
                </a:solidFill>
                <a:latin typeface="Verdana"/>
                <a:cs typeface="Verdana"/>
              </a:rPr>
              <a:t>c</a:t>
            </a:r>
            <a:r>
              <a:rPr sz="1700" spc="-15" dirty="0">
                <a:solidFill>
                  <a:srgbClr val="2A4911"/>
                </a:solidFill>
                <a:latin typeface="Verdana"/>
                <a:cs typeface="Verdana"/>
              </a:rPr>
              <a:t>e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415" dirty="0">
                <a:solidFill>
                  <a:srgbClr val="2A4911"/>
                </a:solidFill>
                <a:latin typeface="Verdana"/>
                <a:cs typeface="Verdana"/>
              </a:rPr>
              <a:t>:</a:t>
            </a:r>
            <a:r>
              <a:rPr sz="1700" spc="-160" dirty="0">
                <a:solidFill>
                  <a:srgbClr val="2A4911"/>
                </a:solidFill>
                <a:latin typeface="Verdana"/>
                <a:cs typeface="Verdana"/>
              </a:rPr>
              <a:t> </a:t>
            </a:r>
            <a:r>
              <a:rPr sz="1700" spc="-155" dirty="0">
                <a:solidFill>
                  <a:srgbClr val="2A4911"/>
                </a:solidFill>
                <a:latin typeface="Verdana"/>
                <a:cs typeface="Verdana"/>
              </a:rPr>
              <a:t>$21.95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2580"/>
              </a:lnSpc>
              <a:spcBef>
                <a:spcPts val="100"/>
              </a:spcBef>
            </a:pPr>
            <a:r>
              <a:rPr sz="2200" b="1" spc="70" dirty="0">
                <a:solidFill>
                  <a:srgbClr val="C11424"/>
                </a:solidFill>
                <a:latin typeface="Tahoma"/>
                <a:cs typeface="Tahoma"/>
              </a:rPr>
              <a:t>NOW:</a:t>
            </a:r>
            <a:r>
              <a:rPr sz="2200" b="1" spc="-35" dirty="0">
                <a:solidFill>
                  <a:srgbClr val="C11424"/>
                </a:solidFill>
                <a:latin typeface="Tahoma"/>
                <a:cs typeface="Tahoma"/>
              </a:rPr>
              <a:t> </a:t>
            </a:r>
            <a:r>
              <a:rPr sz="2200" b="1" spc="-95" dirty="0">
                <a:solidFill>
                  <a:srgbClr val="C11424"/>
                </a:solidFill>
                <a:latin typeface="Tahoma"/>
                <a:cs typeface="Tahoma"/>
              </a:rPr>
              <a:t>$10.95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ts val="1860"/>
              </a:lnSpc>
            </a:pPr>
            <a:r>
              <a:rPr sz="1600" spc="125" dirty="0">
                <a:solidFill>
                  <a:srgbClr val="606060"/>
                </a:solidFill>
                <a:latin typeface="Tahoma"/>
                <a:cs typeface="Tahoma"/>
              </a:rPr>
              <a:t>Cantidad</a:t>
            </a:r>
            <a:r>
              <a:rPr sz="1600" spc="-70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80" dirty="0">
                <a:solidFill>
                  <a:srgbClr val="606060"/>
                </a:solidFill>
                <a:latin typeface="Tahoma"/>
                <a:cs typeface="Tahoma"/>
              </a:rPr>
              <a:t>disponible:</a:t>
            </a:r>
            <a:r>
              <a:rPr sz="1600" spc="-65" dirty="0">
                <a:solidFill>
                  <a:srgbClr val="606060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606060"/>
                </a:solidFill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47945" y="1929144"/>
            <a:ext cx="5006975" cy="20745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700"/>
              </a:lnSpc>
              <a:spcBef>
                <a:spcPts val="135"/>
              </a:spcBef>
            </a:pPr>
            <a:r>
              <a:rPr sz="8450" spc="-1955" dirty="0">
                <a:solidFill>
                  <a:srgbClr val="C11424"/>
                </a:solidFill>
                <a:latin typeface="Trebuchet MS"/>
                <a:cs typeface="Trebuchet MS"/>
              </a:rPr>
              <a:t>ARE </a:t>
            </a:r>
            <a:r>
              <a:rPr sz="8450" spc="-2080" dirty="0">
                <a:solidFill>
                  <a:srgbClr val="C11424"/>
                </a:solidFill>
                <a:latin typeface="Trebuchet MS"/>
                <a:cs typeface="Trebuchet MS"/>
              </a:rPr>
              <a:t>YOU </a:t>
            </a:r>
            <a:r>
              <a:rPr sz="8450" spc="-2010" dirty="0">
                <a:solidFill>
                  <a:srgbClr val="C11424"/>
                </a:solidFill>
                <a:latin typeface="Trebuchet MS"/>
                <a:cs typeface="Trebuchet MS"/>
              </a:rPr>
              <a:t>DRUNK</a:t>
            </a:r>
            <a:endParaRPr sz="8450">
              <a:latin typeface="Trebuchet MS"/>
              <a:cs typeface="Trebuchet MS"/>
            </a:endParaRPr>
          </a:p>
          <a:p>
            <a:pPr marL="142875">
              <a:lnSpc>
                <a:spcPts val="6400"/>
              </a:lnSpc>
            </a:pPr>
            <a:r>
              <a:rPr sz="5700" spc="-1680" dirty="0">
                <a:solidFill>
                  <a:srgbClr val="2A4911"/>
                </a:solidFill>
                <a:latin typeface="Trebuchet MS"/>
                <a:cs typeface="Trebuchet MS"/>
              </a:rPr>
              <a:t>WOOD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135" dirty="0">
                <a:solidFill>
                  <a:srgbClr val="2A4911"/>
                </a:solidFill>
                <a:latin typeface="Trebuchet MS"/>
                <a:cs typeface="Trebuchet MS"/>
              </a:rPr>
              <a:t>FRAME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855" dirty="0">
                <a:solidFill>
                  <a:srgbClr val="2A4911"/>
                </a:solidFill>
                <a:latin typeface="Trebuchet MS"/>
                <a:cs typeface="Trebuchet MS"/>
              </a:rPr>
              <a:t>WALL</a:t>
            </a:r>
            <a:r>
              <a:rPr sz="5700" spc="-10" dirty="0">
                <a:solidFill>
                  <a:srgbClr val="2A4911"/>
                </a:solidFill>
                <a:latin typeface="Trebuchet MS"/>
                <a:cs typeface="Trebuchet MS"/>
              </a:rPr>
              <a:t> </a:t>
            </a:r>
            <a:r>
              <a:rPr sz="5700" spc="-1635" dirty="0">
                <a:solidFill>
                  <a:srgbClr val="2A4911"/>
                </a:solidFill>
                <a:latin typeface="Trebuchet MS"/>
                <a:cs typeface="Trebuchet MS"/>
              </a:rPr>
              <a:t>ART</a:t>
            </a:r>
            <a:endParaRPr sz="5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0606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5755</Words>
  <Application>Microsoft Office PowerPoint</Application>
  <PresentationFormat>Custom</PresentationFormat>
  <Paragraphs>1307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5" baseType="lpstr">
      <vt:lpstr>SimSun</vt:lpstr>
      <vt:lpstr>Arial</vt:lpstr>
      <vt:lpstr>Calibri</vt:lpstr>
      <vt:lpstr>Tahoma</vt:lpstr>
      <vt:lpstr>Trebuchet MS</vt:lpstr>
      <vt:lpstr>Verdana</vt:lpstr>
      <vt:lpstr>Office Theme</vt:lpstr>
      <vt:lpstr>2021</vt:lpstr>
      <vt:lpstr>Queridos todos: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kitchen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wine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Catalogue</dc:title>
  <dc:creator>Mirie</dc:creator>
  <cp:lastModifiedBy>4570</cp:lastModifiedBy>
  <cp:revision>7</cp:revision>
  <dcterms:created xsi:type="dcterms:W3CDTF">2021-12-18T14:58:46Z</dcterms:created>
  <dcterms:modified xsi:type="dcterms:W3CDTF">2021-12-18T15:11:37Z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2021-12-09T00:00:00Z</vt:filetime>
  </property>
  <property fmtid="{D5CDD505-2E9C-101B-9397-08002B2CF9AE}" pid="3" name="Creator">
    <vt:lpwstr>Adobe Illustrator 24.2 (Macintosh)</vt:lpwstr>
  </property>
  <property fmtid="{D5CDD505-2E9C-101B-9397-08002B2CF9AE}" pid="4" name="LastSaved">
    <vt:filetime>2021-12-18T00:00:00Z</vt:filetime>
  </property>
</Properties>
</file>